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02" r:id="rId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95D3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88419" autoAdjust="0"/>
  </p:normalViewPr>
  <p:slideViewPr>
    <p:cSldViewPr>
      <p:cViewPr varScale="1">
        <p:scale>
          <a:sx n="64" d="100"/>
          <a:sy n="64" d="100"/>
        </p:scale>
        <p:origin x="156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0D971B7F-EB05-40A6-8D47-9DEF6480DA77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FF066BD-39E9-4594-9151-E7721AE26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094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304ECFAE-AE06-41C8-BE1C-0BF38EE00765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785C2DF-E6B9-46C0-8926-84898950C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514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can participate in more than one 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5C2DF-E6B9-46C0-8926-84898950CCC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590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473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072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C12BC-5196-44D2-AA42-0AAF1F392614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66960-B78D-46E5-96E5-1027BBA7B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397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l" rtl="0">
              <a:spcBef>
                <a:spcPct val="0"/>
              </a:spcBef>
            </a:pPr>
            <a:r>
              <a:rPr lang="en-US" sz="3200" b="1" dirty="0" smtClean="0">
                <a:solidFill>
                  <a:srgbClr val="4195D3"/>
                </a:solidFill>
                <a:latin typeface="Trebuchet MS" pitchFamily="34" charset="0"/>
              </a:rPr>
              <a:t>Open Discussion</a:t>
            </a:r>
            <a:endParaRPr lang="en-US" sz="3200" b="1" dirty="0">
              <a:solidFill>
                <a:srgbClr val="4195D3"/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7964"/>
            <a:ext cx="8229600" cy="4490084"/>
          </a:xfrm>
        </p:spPr>
        <p:txBody>
          <a:bodyPr>
            <a:normAutofit fontScale="92500"/>
          </a:bodyPr>
          <a:lstStyle/>
          <a:p>
            <a:pPr marL="0" indent="0">
              <a:buClr>
                <a:srgbClr val="4195D3"/>
              </a:buClr>
              <a:buNone/>
            </a:pPr>
            <a:r>
              <a:rPr lang="en-US" sz="2400" u="sng" dirty="0" smtClean="0">
                <a:latin typeface="Trebuchet MS" pitchFamily="34" charset="0"/>
              </a:rPr>
              <a:t>Questions in re: the Roadmap</a:t>
            </a:r>
          </a:p>
          <a:p>
            <a:pPr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What are the Top Roadmap Gaps for Your Sector?</a:t>
            </a:r>
          </a:p>
          <a:p>
            <a:pPr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What </a:t>
            </a:r>
            <a:r>
              <a:rPr lang="en-US" sz="2400" dirty="0" smtClean="0">
                <a:latin typeface="Trebuchet MS" pitchFamily="34" charset="0"/>
              </a:rPr>
              <a:t>Issues are Not Covered in the Roadmap?</a:t>
            </a:r>
          </a:p>
          <a:p>
            <a:pPr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Any Suggested Changes to Roadmap’s Organization?</a:t>
            </a:r>
          </a:p>
          <a:p>
            <a:pPr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Any Suggested Changes to AMSC Working Group (WG) Structure / Process for Updating the </a:t>
            </a:r>
            <a:r>
              <a:rPr lang="en-US" sz="2400" dirty="0" smtClean="0">
                <a:latin typeface="Trebuchet MS" pitchFamily="34" charset="0"/>
              </a:rPr>
              <a:t>Document?</a:t>
            </a:r>
          </a:p>
          <a:p>
            <a:pPr marL="0" indent="0">
              <a:buClr>
                <a:srgbClr val="4195D3"/>
              </a:buClr>
              <a:buNone/>
            </a:pPr>
            <a:r>
              <a:rPr lang="en-US" sz="2400" u="sng" dirty="0" smtClean="0">
                <a:latin typeface="Trebuchet MS" pitchFamily="34" charset="0"/>
              </a:rPr>
              <a:t>Questions </a:t>
            </a:r>
            <a:r>
              <a:rPr lang="en-US" sz="2400" u="sng" dirty="0">
                <a:latin typeface="Trebuchet MS" pitchFamily="34" charset="0"/>
              </a:rPr>
              <a:t>in re: AM Standardization</a:t>
            </a:r>
          </a:p>
          <a:p>
            <a:pPr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Trebuchet MS" pitchFamily="34" charset="0"/>
              </a:rPr>
              <a:t>What areas of AM Standardization are Not Being Addressed?</a:t>
            </a:r>
          </a:p>
          <a:p>
            <a:pPr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Trebuchet MS" pitchFamily="34" charset="0"/>
              </a:rPr>
              <a:t>What Overlap or Duplication Exists in AM Standardization?</a:t>
            </a:r>
          </a:p>
          <a:p>
            <a:pPr>
              <a:buClr>
                <a:srgbClr val="4195D3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Trebuchet MS" pitchFamily="34" charset="0"/>
              </a:rPr>
              <a:t>What Obstacles Prevent You from Participating in AM Standardization?</a:t>
            </a:r>
          </a:p>
          <a:p>
            <a:pPr lvl="1">
              <a:buClr>
                <a:srgbClr val="4195D3"/>
              </a:buClr>
              <a:buFont typeface="Wingdings" panose="05000000000000000000" pitchFamily="2" charset="2"/>
              <a:buChar char="§"/>
            </a:pPr>
            <a:endParaRPr lang="en-US" sz="2000" dirty="0" smtClean="0">
              <a:latin typeface="Trebuchet MS" pitchFamily="34" charset="0"/>
            </a:endParaRPr>
          </a:p>
          <a:p>
            <a:pPr marL="457200" indent="-457200">
              <a:buClr>
                <a:srgbClr val="4195D3"/>
              </a:buClr>
              <a:buFont typeface="+mj-lt"/>
              <a:buAutoNum type="arabicPeriod"/>
            </a:pPr>
            <a:endParaRPr lang="en-US" sz="2400" dirty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400" dirty="0" smtClean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400" dirty="0" smtClean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800" dirty="0">
              <a:latin typeface="Trebuchet MS" pitchFamily="34" charset="0"/>
            </a:endParaRPr>
          </a:p>
        </p:txBody>
      </p:sp>
      <p:pic>
        <p:nvPicPr>
          <p:cNvPr id="5" name="Picture 4" descr="Description: ansi_logo_w_nam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9"/>
          <a:stretch>
            <a:fillRect/>
          </a:stretch>
        </p:blipFill>
        <p:spPr bwMode="auto">
          <a:xfrm>
            <a:off x="7315200" y="5878830"/>
            <a:ext cx="1501140" cy="619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../../../../../../../Google%20Drive/COMMUNICATIONS/Logos/America%20Makes/PNG%20Files/AM_horz_fullcolor_on_wh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28" y="6098858"/>
            <a:ext cx="2028371" cy="225742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828800" y="6384925"/>
            <a:ext cx="5638800" cy="244475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 smtClean="0">
                <a:solidFill>
                  <a:srgbClr val="000000"/>
                </a:solidFill>
              </a:rPr>
              <a:t>AMSC September 7, 2017 – slide </a:t>
            </a:r>
            <a:fld id="{E9F53C87-D3ED-4FC7-BB47-3499FDD3BE54}" type="slidenum">
              <a:rPr lang="en-US" smtClean="0">
                <a:solidFill>
                  <a:srgbClr val="000000"/>
                </a:solidFill>
              </a:rPr>
              <a:t>1</a:t>
            </a:fld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	</a:t>
            </a:r>
            <a:endParaRPr lang="en-US" b="1" dirty="0">
              <a:solidFill>
                <a:srgbClr val="4195D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17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MSC 16-005, Agenda Review 31 March 2016 Mt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AMSC 16-005, Agenda Review 31 March 2016 Mtg</Template>
  <TotalTime>10648</TotalTime>
  <Words>104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Trebuchet MS</vt:lpstr>
      <vt:lpstr>Wingdings</vt:lpstr>
      <vt:lpstr>AMSC 16-005, Agenda Review 31 March 2016 Mtg</vt:lpstr>
      <vt:lpstr>Open Discussion</vt:lpstr>
    </vt:vector>
  </TitlesOfParts>
  <Company>American National Standards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 Makes &amp; ANSI Additive Manufacturing Standardization Collaborative (AMSC)</dc:title>
  <dc:creator>James McCabe</dc:creator>
  <cp:lastModifiedBy>James McCabe</cp:lastModifiedBy>
  <cp:revision>311</cp:revision>
  <cp:lastPrinted>2017-07-27T17:59:54Z</cp:lastPrinted>
  <dcterms:created xsi:type="dcterms:W3CDTF">2016-03-25T19:44:40Z</dcterms:created>
  <dcterms:modified xsi:type="dcterms:W3CDTF">2017-09-03T17:42:33Z</dcterms:modified>
</cp:coreProperties>
</file>