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93" r:id="rId2"/>
    <p:sldId id="395" r:id="rId3"/>
    <p:sldId id="396" r:id="rId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95D3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8419" autoAdjust="0"/>
  </p:normalViewPr>
  <p:slideViewPr>
    <p:cSldViewPr>
      <p:cViewPr varScale="1">
        <p:scale>
          <a:sx n="64" d="100"/>
          <a:sy n="64" d="100"/>
        </p:scale>
        <p:origin x="156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D971B7F-EB05-40A6-8D47-9DEF6480DA77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FF066BD-39E9-4594-9151-E7721AE26D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094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04ECFAE-AE06-41C8-BE1C-0BF38EE00765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785C2DF-E6B9-46C0-8926-84898950CC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14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latin typeface="Trebuchet MS" pitchFamily="34" charset="0"/>
              </a:rPr>
              <a:t>Including on the phone.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85C2DF-E6B9-46C0-8926-84898950CCC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46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47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07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FC12BC-5196-44D2-AA42-0AAF1F392614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66960-B78D-46E5-96E5-1027BBA7B3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9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35914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smtClean="0">
                <a:solidFill>
                  <a:srgbClr val="4195D3"/>
                </a:solidFill>
                <a:latin typeface="Trebuchet MS" pitchFamily="34" charset="0"/>
              </a:rPr>
              <a:t>Next Steps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5331"/>
            <a:ext cx="8534400" cy="4525963"/>
          </a:xfrm>
        </p:spPr>
        <p:txBody>
          <a:bodyPr>
            <a:normAutofit lnSpcReduction="10000"/>
          </a:bodyPr>
          <a:lstStyle/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Advisory group debrief call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Circulate meeting summary 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Identify </a:t>
            </a:r>
            <a:r>
              <a:rPr lang="en-US" sz="2400" dirty="0">
                <a:latin typeface="Trebuchet MS" pitchFamily="34" charset="0"/>
              </a:rPr>
              <a:t>WG </a:t>
            </a:r>
            <a:r>
              <a:rPr lang="en-US" sz="2400" dirty="0" smtClean="0">
                <a:latin typeface="Trebuchet MS" pitchFamily="34" charset="0"/>
              </a:rPr>
              <a:t>co-chairs </a:t>
            </a:r>
            <a:r>
              <a:rPr lang="en-US" sz="2400" dirty="0">
                <a:latin typeface="Trebuchet MS" pitchFamily="34" charset="0"/>
              </a:rPr>
              <a:t>to </a:t>
            </a:r>
            <a:r>
              <a:rPr lang="en-US" sz="2400" dirty="0" smtClean="0">
                <a:latin typeface="Trebuchet MS" pitchFamily="34" charset="0"/>
              </a:rPr>
              <a:t>facilitate discussions</a:t>
            </a: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Circulate WG </a:t>
            </a:r>
            <a:r>
              <a:rPr lang="en-US" sz="2400" dirty="0">
                <a:latin typeface="Trebuchet MS" pitchFamily="34" charset="0"/>
              </a:rPr>
              <a:t>p</a:t>
            </a:r>
            <a:r>
              <a:rPr lang="en-US" sz="2400" dirty="0" smtClean="0">
                <a:latin typeface="Trebuchet MS" pitchFamily="34" charset="0"/>
              </a:rPr>
              <a:t>articipation form so participants can indicate where they want to engage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People can participate in as many WGs as they wish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>
                <a:latin typeface="Trebuchet MS" pitchFamily="34" charset="0"/>
              </a:rPr>
              <a:t>Continue outreach to those not here today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>
                <a:latin typeface="Trebuchet MS" pitchFamily="34" charset="0"/>
              </a:rPr>
              <a:t>Press release with a call for participation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 smtClean="0">
                <a:latin typeface="Trebuchet MS" pitchFamily="34" charset="0"/>
              </a:rPr>
              <a:t>Set date/time for first WG meetings</a:t>
            </a: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000" dirty="0" smtClean="0">
                <a:latin typeface="Trebuchet MS" pitchFamily="34" charset="0"/>
              </a:rPr>
              <a:t>Develop agendas including any carry over items from phase 1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r>
              <a:rPr lang="en-US" sz="2400" dirty="0">
                <a:latin typeface="Trebuchet MS" pitchFamily="34" charset="0"/>
              </a:rPr>
              <a:t>Determine regular schedule of WG virtual </a:t>
            </a:r>
            <a:r>
              <a:rPr lang="en-US" sz="2400" dirty="0" smtClean="0">
                <a:latin typeface="Trebuchet MS" pitchFamily="34" charset="0"/>
              </a:rPr>
              <a:t>meetings</a:t>
            </a: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 lvl="1">
              <a:buClr>
                <a:srgbClr val="4195D3"/>
              </a:buClr>
              <a:buFont typeface="Wingdings" pitchFamily="2" charset="2"/>
              <a:buChar char="§"/>
            </a:pPr>
            <a:endParaRPr lang="en-US" sz="20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1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1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94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Rough Timeline</a:t>
            </a:r>
            <a:endParaRPr lang="en-US" sz="32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8184"/>
            <a:ext cx="8229600" cy="4525963"/>
          </a:xfrm>
        </p:spPr>
        <p:txBody>
          <a:bodyPr>
            <a:normAutofit/>
          </a:bodyPr>
          <a:lstStyle/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Phase 2 Kickoff meeting (Sept 7, 2017)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Address next steps on prior slide (September 2017)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WG meetings (October – December 2017)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900" dirty="0" smtClean="0">
                <a:latin typeface="Trebuchet MS" panose="020B0603020202020204" pitchFamily="34" charset="0"/>
              </a:rPr>
              <a:t>Discuss new areas and gaps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900" dirty="0" smtClean="0">
                <a:latin typeface="Trebuchet MS" panose="020B0603020202020204" pitchFamily="34" charset="0"/>
              </a:rPr>
              <a:t>Update progress on existing gaps</a:t>
            </a:r>
            <a:endParaRPr lang="en-US" sz="1900" dirty="0">
              <a:latin typeface="Trebuchet MS" panose="020B0603020202020204" pitchFamily="34" charset="0"/>
            </a:endParaRP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WG meetings (January – March 2018)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1900" dirty="0" smtClean="0">
                <a:latin typeface="Trebuchet MS" pitchFamily="34" charset="0"/>
              </a:rPr>
              <a:t>Develop updated roadmap draft text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Comments on Draft Roadmap Version 2.0 (April 2018)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WG meetings to address comments (May 2018)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Final copy edit / publish Roadmap Version 2.0 (June 2018)</a:t>
            </a:r>
          </a:p>
          <a:p>
            <a:pPr>
              <a:buClr>
                <a:srgbClr val="0070C0"/>
              </a:buClr>
              <a:buFont typeface="Wingdings" pitchFamily="2" charset="2"/>
              <a:buChar char="§"/>
            </a:pPr>
            <a:r>
              <a:rPr lang="en-US" sz="2200" dirty="0" smtClean="0">
                <a:latin typeface="Trebuchet MS" pitchFamily="34" charset="0"/>
              </a:rPr>
              <a:t>Roadmap Promotion (July – September 2018)</a:t>
            </a:r>
          </a:p>
          <a:p>
            <a:pPr lvl="1"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latin typeface="Trebuchet MS" pitchFamily="34" charset="0"/>
            </a:endParaRPr>
          </a:p>
          <a:p>
            <a:pPr lvl="0">
              <a:buClr>
                <a:srgbClr val="0070C0"/>
              </a:buClr>
              <a:buFont typeface="Wingdings" pitchFamily="2" charset="2"/>
              <a:buChar char="§"/>
            </a:pPr>
            <a:endParaRPr lang="en-US" sz="2200" dirty="0" smtClean="0">
              <a:latin typeface="Trebuchet MS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>
              <a:latin typeface="Trebuchet MS" pitchFamily="34" charset="0"/>
            </a:endParaRPr>
          </a:p>
          <a:p>
            <a:pPr lvl="0"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  <a:cs typeface="Arial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4" name="Picture 3" descr="AM_horz_fullcolor_on_white_wtag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0"/>
            <a:ext cx="2176780" cy="40259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Description: ansi_logo_w_nam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2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75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3200" b="1" dirty="0" smtClean="0">
                <a:solidFill>
                  <a:srgbClr val="4195D3"/>
                </a:solidFill>
                <a:latin typeface="Trebuchet MS" pitchFamily="34" charset="0"/>
              </a:rPr>
              <a:t>Questions</a:t>
            </a:r>
            <a:endParaRPr lang="en-US" sz="1600" b="1" dirty="0">
              <a:solidFill>
                <a:srgbClr val="4195D3"/>
              </a:solidFill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2149"/>
            <a:ext cx="8229600" cy="4114512"/>
          </a:xfrm>
        </p:spPr>
        <p:txBody>
          <a:bodyPr>
            <a:normAutofit/>
          </a:bodyPr>
          <a:lstStyle/>
          <a:p>
            <a:pPr marL="0" indent="0">
              <a:buClr>
                <a:srgbClr val="4195D3"/>
              </a:buClr>
              <a:buNone/>
            </a:pPr>
            <a:endParaRPr lang="en-US" sz="2400" dirty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400" dirty="0" smtClean="0">
              <a:latin typeface="Trebuchet MS" pitchFamily="34" charset="0"/>
            </a:endParaRPr>
          </a:p>
          <a:p>
            <a:pPr>
              <a:buClr>
                <a:srgbClr val="4195D3"/>
              </a:buClr>
              <a:buFont typeface="Wingdings" pitchFamily="2" charset="2"/>
              <a:buChar char="§"/>
            </a:pPr>
            <a:endParaRPr lang="en-US" sz="2800" dirty="0">
              <a:latin typeface="Trebuchet MS" pitchFamily="34" charset="0"/>
            </a:endParaRPr>
          </a:p>
        </p:txBody>
      </p:sp>
      <p:pic>
        <p:nvPicPr>
          <p:cNvPr id="5" name="Picture 4" descr="Description: ansi_logo_w_nam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29"/>
          <a:stretch>
            <a:fillRect/>
          </a:stretch>
        </p:blipFill>
        <p:spPr bwMode="auto">
          <a:xfrm>
            <a:off x="7315200" y="5878830"/>
            <a:ext cx="1501140" cy="61976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../../../../../../../Google%20Drive/COMMUNICATIONS/Logos/America%20Makes/PNG%20Files/AM_horz_fullcolor_on_wh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28" y="6098858"/>
            <a:ext cx="2028371" cy="2257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10" descr="MCj0383958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8388" y="2388456"/>
            <a:ext cx="1954212" cy="158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1828800" y="6384925"/>
            <a:ext cx="5638800" cy="244475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 smtClean="0">
                <a:solidFill>
                  <a:srgbClr val="000000"/>
                </a:solidFill>
              </a:rPr>
              <a:t>AMSC September 7, 2017 – slide </a:t>
            </a:r>
            <a:fld id="{E9F53C87-D3ED-4FC7-BB47-3499FDD3BE54}" type="slidenum">
              <a:rPr lang="en-US" smtClean="0">
                <a:solidFill>
                  <a:srgbClr val="000000"/>
                </a:solidFill>
              </a:rPr>
              <a:t>3</a:t>
            </a:fld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	</a:t>
            </a:r>
            <a:endParaRPr lang="en-US" b="1" dirty="0">
              <a:solidFill>
                <a:srgbClr val="4195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796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MSC 16-005, Agenda Review 31 March 2016 Mt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AMSC 16-005, Agenda Review 31 March 2016 Mtg</Template>
  <TotalTime>10681</TotalTime>
  <Words>198</Words>
  <Application>Microsoft Office PowerPoint</Application>
  <PresentationFormat>On-screen Show (4:3)</PresentationFormat>
  <Paragraphs>37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Trebuchet MS</vt:lpstr>
      <vt:lpstr>Wingdings</vt:lpstr>
      <vt:lpstr>AMSC 16-005, Agenda Review 31 March 2016 Mtg</vt:lpstr>
      <vt:lpstr>Next Steps</vt:lpstr>
      <vt:lpstr>Rough Timeline</vt:lpstr>
      <vt:lpstr>Questions</vt:lpstr>
    </vt:vector>
  </TitlesOfParts>
  <Company>American National Standards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 Makes &amp; ANSI Additive Manufacturing Standardization Collaborative (AMSC)</dc:title>
  <dc:creator>James McCabe</dc:creator>
  <cp:lastModifiedBy>James McCabe</cp:lastModifiedBy>
  <cp:revision>319</cp:revision>
  <cp:lastPrinted>2017-07-27T17:59:54Z</cp:lastPrinted>
  <dcterms:created xsi:type="dcterms:W3CDTF">2016-03-25T19:44:40Z</dcterms:created>
  <dcterms:modified xsi:type="dcterms:W3CDTF">2017-09-03T17:15:42Z</dcterms:modified>
</cp:coreProperties>
</file>