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NGLAIS, Raymond R." initials="LRR" lastIdx="3" clrIdx="0">
    <p:extLst>
      <p:ext uri="{19B8F6BF-5375-455C-9EA6-DF929625EA0E}">
        <p15:presenceInfo xmlns:p15="http://schemas.microsoft.com/office/powerpoint/2012/main" userId="S-1-5-21-2076772084-2121690230-1399616324-324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1" autoAdjust="0"/>
    <p:restoredTop sz="84884" autoAdjust="0"/>
  </p:normalViewPr>
  <p:slideViewPr>
    <p:cSldViewPr>
      <p:cViewPr varScale="1">
        <p:scale>
          <a:sx n="71" d="100"/>
          <a:sy n="71" d="100"/>
        </p:scale>
        <p:origin x="128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52EE9-980A-4272-8F48-311AD5A1D07A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66030-4C40-4A2E-9B59-1A66FDFC8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9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0402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3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7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1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18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2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06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0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56355"/>
            <a:ext cx="2133600" cy="365125"/>
          </a:xfrm>
        </p:spPr>
        <p:txBody>
          <a:bodyPr/>
          <a:lstStyle/>
          <a:p>
            <a:fld id="{0A72868C-137E-45B9-8CE0-80B7DB1B877A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0766" y="6356355"/>
            <a:ext cx="2133600" cy="365125"/>
          </a:xfrm>
        </p:spPr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2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402E-5C8F-4FD4-9290-8D74E11B1323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7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C36B-3255-4B27-BEC5-0BCBE11BFFEC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7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2C5F-84AA-46FE-A086-CAEE4D58386B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5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4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2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9635" y="6535588"/>
            <a:ext cx="184731" cy="271613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0368"/>
            <a:ext cx="8229600" cy="977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8782"/>
            <a:ext cx="8229600" cy="3997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4EE78-19CD-4180-A49B-D37ED87FFC96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AM_brand_header_4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96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443766" rtl="0" eaLnBrk="1" latinLnBrk="0" hangingPunct="1">
        <a:spcBef>
          <a:spcPct val="0"/>
        </a:spcBef>
        <a:buNone/>
        <a:defRPr sz="3883" kern="1200">
          <a:solidFill>
            <a:srgbClr val="101643"/>
          </a:solidFill>
          <a:latin typeface="+mj-lt"/>
          <a:ea typeface="+mj-ea"/>
          <a:cs typeface="+mj-cs"/>
        </a:defRPr>
      </a:lvl1pPr>
    </p:titleStyle>
    <p:bodyStyle>
      <a:lvl1pPr marL="332824" indent="-332824" algn="l" defTabSz="443766" rtl="0" eaLnBrk="1" latinLnBrk="0" hangingPunct="1">
        <a:spcBef>
          <a:spcPct val="20000"/>
        </a:spcBef>
        <a:buFont typeface="Arial"/>
        <a:buChar char="•"/>
        <a:defRPr sz="3106" kern="1200">
          <a:solidFill>
            <a:srgbClr val="101643"/>
          </a:solidFill>
          <a:latin typeface="+mn-lt"/>
          <a:ea typeface="+mn-ea"/>
          <a:cs typeface="+mn-cs"/>
        </a:defRPr>
      </a:lvl1pPr>
      <a:lvl2pPr marL="721119" indent="-277354" algn="l" defTabSz="443766" rtl="0" eaLnBrk="1" latinLnBrk="0" hangingPunct="1">
        <a:spcBef>
          <a:spcPct val="20000"/>
        </a:spcBef>
        <a:buFont typeface="Arial"/>
        <a:buChar char="–"/>
        <a:defRPr sz="2718" kern="1200">
          <a:solidFill>
            <a:srgbClr val="101643"/>
          </a:solidFill>
          <a:latin typeface="+mn-lt"/>
          <a:ea typeface="+mn-ea"/>
          <a:cs typeface="+mn-cs"/>
        </a:defRPr>
      </a:lvl2pPr>
      <a:lvl3pPr marL="1109413" indent="-221882" algn="l" defTabSz="443766" rtl="0" eaLnBrk="1" latinLnBrk="0" hangingPunct="1">
        <a:spcBef>
          <a:spcPct val="20000"/>
        </a:spcBef>
        <a:buFont typeface="Arial"/>
        <a:buChar char="•"/>
        <a:defRPr sz="2330" kern="1200">
          <a:solidFill>
            <a:srgbClr val="101643"/>
          </a:solidFill>
          <a:latin typeface="+mn-lt"/>
          <a:ea typeface="+mn-ea"/>
          <a:cs typeface="+mn-cs"/>
        </a:defRPr>
      </a:lvl3pPr>
      <a:lvl4pPr marL="1553179" indent="-221882" algn="l" defTabSz="443766" rtl="0" eaLnBrk="1" latinLnBrk="0" hangingPunct="1">
        <a:spcBef>
          <a:spcPct val="20000"/>
        </a:spcBef>
        <a:buFont typeface="Arial"/>
        <a:buChar char="–"/>
        <a:defRPr sz="1941" kern="1200">
          <a:solidFill>
            <a:srgbClr val="101643"/>
          </a:solidFill>
          <a:latin typeface="+mn-lt"/>
          <a:ea typeface="+mn-ea"/>
          <a:cs typeface="+mn-cs"/>
        </a:defRPr>
      </a:lvl4pPr>
      <a:lvl5pPr marL="1996945" indent="-221882" algn="l" defTabSz="443766" rtl="0" eaLnBrk="1" latinLnBrk="0" hangingPunct="1">
        <a:spcBef>
          <a:spcPct val="20000"/>
        </a:spcBef>
        <a:buFont typeface="Arial"/>
        <a:buChar char="»"/>
        <a:defRPr sz="1941" kern="1200">
          <a:solidFill>
            <a:srgbClr val="101643"/>
          </a:solidFill>
          <a:latin typeface="+mn-lt"/>
          <a:ea typeface="+mn-ea"/>
          <a:cs typeface="+mn-cs"/>
        </a:defRPr>
      </a:lvl5pPr>
      <a:lvl6pPr marL="2440710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6pPr>
      <a:lvl7pPr marL="2884476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7pPr>
      <a:lvl8pPr marL="3328241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8pPr>
      <a:lvl9pPr marL="3772007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66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31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297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061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27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593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359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125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79" y="719716"/>
            <a:ext cx="7857865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Team Compositions</a:t>
            </a:r>
          </a:p>
        </p:txBody>
      </p:sp>
      <p:graphicFrame>
        <p:nvGraphicFramePr>
          <p:cNvPr id="6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956584"/>
              </p:ext>
            </p:extLst>
          </p:nvPr>
        </p:nvGraphicFramePr>
        <p:xfrm>
          <a:off x="374179" y="1603222"/>
          <a:ext cx="8442414" cy="4753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161">
                  <a:extLst>
                    <a:ext uri="{9D8B030D-6E8A-4147-A177-3AD203B41FA5}">
                      <a16:colId xmlns:a16="http://schemas.microsoft.com/office/drawing/2014/main" val="4269070831"/>
                    </a:ext>
                  </a:extLst>
                </a:gridCol>
                <a:gridCol w="1793930">
                  <a:extLst>
                    <a:ext uri="{9D8B030D-6E8A-4147-A177-3AD203B41FA5}">
                      <a16:colId xmlns:a16="http://schemas.microsoft.com/office/drawing/2014/main" val="1820325412"/>
                    </a:ext>
                  </a:extLst>
                </a:gridCol>
                <a:gridCol w="1685572">
                  <a:extLst>
                    <a:ext uri="{9D8B030D-6E8A-4147-A177-3AD203B41FA5}">
                      <a16:colId xmlns:a16="http://schemas.microsoft.com/office/drawing/2014/main" val="2896056791"/>
                    </a:ext>
                  </a:extLst>
                </a:gridCol>
                <a:gridCol w="1825308">
                  <a:extLst>
                    <a:ext uri="{9D8B030D-6E8A-4147-A177-3AD203B41FA5}">
                      <a16:colId xmlns:a16="http://schemas.microsoft.com/office/drawing/2014/main" val="177378390"/>
                    </a:ext>
                  </a:extLst>
                </a:gridCol>
                <a:gridCol w="1886443">
                  <a:extLst>
                    <a:ext uri="{9D8B030D-6E8A-4147-A177-3AD203B41FA5}">
                      <a16:colId xmlns:a16="http://schemas.microsoft.com/office/drawing/2014/main" val="1418346759"/>
                    </a:ext>
                  </a:extLst>
                </a:gridCol>
              </a:tblGrid>
              <a:tr h="48487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Roles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1–Buy-Out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2–Loaner 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3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CLS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4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Netflix 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3476020191"/>
                  </a:ext>
                </a:extLst>
              </a:tr>
              <a:tr h="526848">
                <a:tc>
                  <a:txBody>
                    <a:bodyPr/>
                    <a:lstStyle/>
                    <a:p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Government</a:t>
                      </a:r>
                    </a:p>
                    <a:p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Co-Lead</a:t>
                      </a:r>
                    </a:p>
                  </a:txBody>
                  <a:tcPr marL="80682" marR="80682" marT="40341" marB="4034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Naguy,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Air Force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Col Howie Marotto, USMC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 Cooper, Army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CAPT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Armen Kurdian, Navy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118295739"/>
                  </a:ext>
                </a:extLst>
              </a:tr>
              <a:tr h="51098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Industry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Co-Lead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Hannah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DuMey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Boeing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Teresa Clement, </a:t>
                      </a:r>
                      <a:b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Raytheon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Bill Harris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Lockheed Martin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Jim Regenor, Moog</a:t>
                      </a: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38889780"/>
                  </a:ext>
                </a:extLst>
              </a:tr>
              <a:tr h="64545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Facilitator</a:t>
                      </a:r>
                    </a:p>
                  </a:txBody>
                  <a:tcPr marL="80682" marR="80682" marT="40341" marB="4034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 Morris, America Makes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Dr.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Mike Yukis, PSU ARL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Rich Lonardo,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Youngstown Business Incubator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Dana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Ellis, NCMS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531597431"/>
                  </a:ext>
                </a:extLst>
              </a:tr>
              <a:tr h="64545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Coordinator</a:t>
                      </a:r>
                    </a:p>
                  </a:txBody>
                  <a:tcPr marL="80682" marR="80682" marT="40341" marB="4034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Ashley Mitchell, LMI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Stefanie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Gaffney, Youngstown Business Incubator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Debbie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Lilu, NCMS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960566557"/>
                  </a:ext>
                </a:extLst>
              </a:tr>
              <a:tr h="48487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3565662412"/>
                  </a:ext>
                </a:extLst>
              </a:tr>
              <a:tr h="48487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449080438"/>
                  </a:ext>
                </a:extLst>
              </a:tr>
              <a:tr h="48487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75271105"/>
                  </a:ext>
                </a:extLst>
              </a:tr>
              <a:tr h="48487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350085413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  <a:defRPr/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27381162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228</TotalTime>
  <Words>100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2_Office Theme</vt:lpstr>
      <vt:lpstr>Team Compositions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Additive Manufacturing  Wargame II  Moves &amp; Deliverables Review</dc:title>
  <dc:creator>Mitchell, Ashley</dc:creator>
  <cp:lastModifiedBy>Lilu, Debra</cp:lastModifiedBy>
  <cp:revision>46</cp:revision>
  <dcterms:created xsi:type="dcterms:W3CDTF">2017-03-23T16:54:43Z</dcterms:created>
  <dcterms:modified xsi:type="dcterms:W3CDTF">2017-03-27T13:42:34Z</dcterms:modified>
</cp:coreProperties>
</file>