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08F11-786F-4BB3-AFFD-6EA89A25FB6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EC38B5-D247-45BA-B6D1-4C141F7B1FE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7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81A61-2D84-408C-A3C4-B6CE8EA42DF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6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76200"/>
            <a:ext cx="7196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6025"/>
            <a:ext cx="8534400" cy="3587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832050-FBD8-4E24-809C-895EAE27624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5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76200"/>
            <a:ext cx="7196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216025"/>
            <a:ext cx="8534400" cy="3587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E26688-1F99-46BC-BC9E-AC7C9E2FF1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01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76200"/>
            <a:ext cx="7196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6025"/>
            <a:ext cx="4191000" cy="358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6025"/>
            <a:ext cx="4191000" cy="358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1D415-46AB-4D9D-8029-DC1536B3329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YoAFF%20Vert%202%20clr.png"/>
          <p:cNvPicPr>
            <a:picLocks noChangeAspect="1"/>
          </p:cNvPicPr>
          <p:nvPr userDrawn="1"/>
        </p:nvPicPr>
        <p:blipFill>
          <a:blip r:embed="rId2" cstate="print"/>
          <a:srcRect r="35186"/>
          <a:stretch>
            <a:fillRect/>
          </a:stretch>
        </p:blipFill>
        <p:spPr>
          <a:xfrm>
            <a:off x="1321051" y="187240"/>
            <a:ext cx="1879349" cy="76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7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BFCE1-BF59-470F-86D3-8DA4F8042F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6025"/>
            <a:ext cx="4191000" cy="358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6025"/>
            <a:ext cx="4191000" cy="358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38D5D-F06A-4FB6-82AB-66EE3AC40C5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6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443237-DD8B-4E92-8F12-AEBF41D0EC2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37816A-93CC-4A45-9792-CF243690EFC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6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36C360-8D9D-4135-9904-571BFF45CD6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CC7E8-8BE4-4E20-A0FA-7BC77B3F67E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6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B4A63-847F-4A8D-B1F5-3E0CCBB146D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19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C71DFE-8A70-4B76-BF31-C218DD229C0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63675" y="76200"/>
            <a:ext cx="7196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6916" name="Line 4"/>
          <p:cNvSpPr>
            <a:spLocks noChangeShapeType="1"/>
          </p:cNvSpPr>
          <p:nvPr/>
        </p:nvSpPr>
        <p:spPr bwMode="auto">
          <a:xfrm>
            <a:off x="381000" y="1079500"/>
            <a:ext cx="83820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5" descr="AFG-061218-00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9100" y="77788"/>
            <a:ext cx="9080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6025"/>
            <a:ext cx="8534400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82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USAF AM Initiatives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6024"/>
            <a:ext cx="8534400" cy="53676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USAF </a:t>
            </a:r>
            <a:r>
              <a:rPr lang="en-US" sz="2400" dirty="0"/>
              <a:t>AM </a:t>
            </a:r>
            <a:r>
              <a:rPr lang="en-US" sz="2400" dirty="0" smtClean="0"/>
              <a:t>Road mapping</a:t>
            </a:r>
            <a:r>
              <a:rPr lang="en-US" sz="2400" dirty="0"/>
              <a:t> </a:t>
            </a:r>
            <a:r>
              <a:rPr lang="en-US" sz="2400" dirty="0" smtClean="0"/>
              <a:t>(AFRL/RX)</a:t>
            </a:r>
            <a:endParaRPr lang="en-US" sz="2000" dirty="0" smtClean="0"/>
          </a:p>
          <a:p>
            <a:pPr lvl="1"/>
            <a:r>
              <a:rPr lang="en-US" sz="2000" dirty="0" smtClean="0"/>
              <a:t>Visioning</a:t>
            </a:r>
            <a:r>
              <a:rPr lang="en-US" sz="2000" dirty="0"/>
              <a:t>:  March </a:t>
            </a:r>
            <a:r>
              <a:rPr lang="en-US" sz="2000" dirty="0" smtClean="0"/>
              <a:t>16</a:t>
            </a:r>
            <a:endParaRPr lang="en-US" sz="2000" dirty="0"/>
          </a:p>
          <a:p>
            <a:pPr lvl="1"/>
            <a:r>
              <a:rPr lang="en-US" sz="2000" dirty="0"/>
              <a:t>Functional Analysis:  April 6</a:t>
            </a:r>
          </a:p>
          <a:p>
            <a:pPr lvl="1"/>
            <a:r>
              <a:rPr lang="en-US" sz="2000" dirty="0"/>
              <a:t>Synthesis:  May </a:t>
            </a:r>
            <a:r>
              <a:rPr lang="en-US" sz="2000" dirty="0" smtClean="0"/>
              <a:t>11</a:t>
            </a:r>
          </a:p>
          <a:p>
            <a:r>
              <a:rPr lang="en-US" sz="2400" dirty="0" smtClean="0"/>
              <a:t>AM Tiger Team (AFLCMC/EZP)</a:t>
            </a:r>
          </a:p>
          <a:p>
            <a:pPr lvl="1"/>
            <a:r>
              <a:rPr lang="en-US" sz="2000" dirty="0" smtClean="0"/>
              <a:t>“Start building” and learn</a:t>
            </a:r>
          </a:p>
          <a:p>
            <a:pPr lvl="1"/>
            <a:r>
              <a:rPr lang="en-US" sz="2000" dirty="0" smtClean="0"/>
              <a:t>12 parts selected, non-flying to safety of flight</a:t>
            </a:r>
          </a:p>
          <a:p>
            <a:pPr lvl="1"/>
            <a:r>
              <a:rPr lang="en-US" sz="2000" dirty="0" smtClean="0"/>
              <a:t>Purchasing 2 metal machines</a:t>
            </a:r>
          </a:p>
          <a:p>
            <a:r>
              <a:rPr lang="en-US" sz="2400" dirty="0" smtClean="0"/>
              <a:t>Engineering AM course (AFLCMC/EZP)</a:t>
            </a:r>
          </a:p>
          <a:p>
            <a:pPr lvl="1"/>
            <a:r>
              <a:rPr lang="en-US" sz="2000" dirty="0" smtClean="0"/>
              <a:t>Hands-on, design process, metal and plastic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790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3C3397119B54BA9951E0F686167AC" ma:contentTypeVersion="2" ma:contentTypeDescription="Create a new document." ma:contentTypeScope="" ma:versionID="cbf7d485eee1cb7fbacbceaf2b82e359">
  <xsd:schema xmlns:xsd="http://www.w3.org/2001/XMLSchema" xmlns:xs="http://www.w3.org/2001/XMLSchema" xmlns:p="http://schemas.microsoft.com/office/2006/metadata/properties" xmlns:ns2="66ff65ea-bfd1-4a55-82f2-2eabee1bfc02" targetNamespace="http://schemas.microsoft.com/office/2006/metadata/properties" ma:root="true" ma:fieldsID="ae02ac1ca2a86f0ae061cd454e228b89" ns2:_="">
    <xsd:import namespace="66ff65ea-bfd1-4a55-82f2-2eabee1bfc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f65ea-bfd1-4a55-82f2-2eabee1b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EF097B-110A-4FAC-BA4A-616A6EB4A25C}"/>
</file>

<file path=customXml/itemProps2.xml><?xml version="1.0" encoding="utf-8"?>
<ds:datastoreItem xmlns:ds="http://schemas.openxmlformats.org/officeDocument/2006/customXml" ds:itemID="{B776628D-6D99-4989-ADD2-FD08FCFF038D}"/>
</file>

<file path=customXml/itemProps3.xml><?xml version="1.0" encoding="utf-8"?>
<ds:datastoreItem xmlns:ds="http://schemas.openxmlformats.org/officeDocument/2006/customXml" ds:itemID="{F108053D-0D67-4488-A661-DC2ACDDCF020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1_Default Design</vt:lpstr>
      <vt:lpstr>USAF AM Initiatives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USAF AM Initiatives</dc:title>
  <dc:creator>BEARDEN, KEITH L Col USAF AFMC HQ AFMC/EN</dc:creator>
  <cp:lastModifiedBy>Lilu, Debra</cp:lastModifiedBy>
  <cp:revision>3</cp:revision>
  <dcterms:created xsi:type="dcterms:W3CDTF">2016-02-02T21:17:07Z</dcterms:created>
  <dcterms:modified xsi:type="dcterms:W3CDTF">2016-02-03T13:46:56Z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0x0101004033C3397119B54BA9951E0F686167AC</vt:lpwstr>
  </property>
</Properties>
</file>