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0"/>
  </p:notesMasterIdLst>
  <p:sldIdLst>
    <p:sldId id="258" r:id="rId6"/>
    <p:sldId id="298" r:id="rId7"/>
    <p:sldId id="333" r:id="rId8"/>
    <p:sldId id="283" r:id="rId9"/>
    <p:sldId id="282" r:id="rId10"/>
    <p:sldId id="273" r:id="rId11"/>
    <p:sldId id="279" r:id="rId12"/>
    <p:sldId id="281" r:id="rId13"/>
    <p:sldId id="296" r:id="rId14"/>
    <p:sldId id="276" r:id="rId15"/>
    <p:sldId id="335" r:id="rId16"/>
    <p:sldId id="334" r:id="rId17"/>
    <p:sldId id="329" r:id="rId18"/>
    <p:sldId id="30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144" autoAdjust="0"/>
    <p:restoredTop sz="94660"/>
  </p:normalViewPr>
  <p:slideViewPr>
    <p:cSldViewPr>
      <p:cViewPr varScale="1">
        <p:scale>
          <a:sx n="110" d="100"/>
          <a:sy n="110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36CFECC1-1C2A-482E-9AA8-3E168D8D3D09}"/>
    <pc:docChg chg="delSld">
      <pc:chgData name="Langlais, Raymond R." userId="11d38996-e8a1-4039-a51b-591f155d5a32" providerId="ADAL" clId="{36CFECC1-1C2A-482E-9AA8-3E168D8D3D09}" dt="2021-06-21T13:20:49.521" v="1" actId="47"/>
      <pc:docMkLst>
        <pc:docMk/>
      </pc:docMkLst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56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57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59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0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1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2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3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4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5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6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7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268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769293283" sldId="284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1419313448" sldId="285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3667226350" sldId="286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1900341451" sldId="287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2265805985" sldId="288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2057772832" sldId="289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2874330731" sldId="290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1862360856" sldId="291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4213083452" sldId="292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3922466232" sldId="293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2368650966" sldId="294"/>
        </pc:sldMkLst>
      </pc:sldChg>
      <pc:sldChg chg="del">
        <pc:chgData name="Langlais, Raymond R." userId="11d38996-e8a1-4039-a51b-591f155d5a32" providerId="ADAL" clId="{36CFECC1-1C2A-482E-9AA8-3E168D8D3D09}" dt="2021-06-21T13:20:49.521" v="1" actId="47"/>
        <pc:sldMkLst>
          <pc:docMk/>
          <pc:sldMk cId="282445788" sldId="295"/>
        </pc:sldMkLst>
      </pc:sldChg>
      <pc:sldChg chg="del">
        <pc:chgData name="Langlais, Raymond R." userId="11d38996-e8a1-4039-a51b-591f155d5a32" providerId="ADAL" clId="{36CFECC1-1C2A-482E-9AA8-3E168D8D3D09}" dt="2021-06-21T13:20:44.962" v="0" actId="47"/>
        <pc:sldMkLst>
          <pc:docMk/>
          <pc:sldMk cId="0" sldId="336"/>
        </pc:sldMkLst>
      </pc:sldChg>
      <pc:sldMasterChg chg="delSldLayout">
        <pc:chgData name="Langlais, Raymond R." userId="11d38996-e8a1-4039-a51b-591f155d5a32" providerId="ADAL" clId="{36CFECC1-1C2A-482E-9AA8-3E168D8D3D09}" dt="2021-06-21T13:20:44.962" v="0" actId="47"/>
        <pc:sldMasterMkLst>
          <pc:docMk/>
          <pc:sldMasterMk cId="2628415292" sldId="2147483660"/>
        </pc:sldMasterMkLst>
        <pc:sldLayoutChg chg="del">
          <pc:chgData name="Langlais, Raymond R." userId="11d38996-e8a1-4039-a51b-591f155d5a32" providerId="ADAL" clId="{36CFECC1-1C2A-482E-9AA8-3E168D8D3D09}" dt="2021-06-21T13:20:44.962" v="0" actId="47"/>
          <pc:sldLayoutMkLst>
            <pc:docMk/>
            <pc:sldMasterMk cId="2628415292" sldId="2147483660"/>
            <pc:sldLayoutMk cId="2148925272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C8FF2F-3AEA-4AD8-BAE1-A60EFD101CD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CA4B34-8B64-4CED-A52E-C0B09E9B49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09BD7EC-0F76-4126-B5B1-9CB233C544EE}" type="slidenum">
              <a:rPr lang="en-US">
                <a:solidFill>
                  <a:srgbClr val="000000"/>
                </a:solidFill>
                <a:latin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5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09BD7EC-0F76-4126-B5B1-9CB233C544EE}" type="slidenum">
              <a:rPr lang="en-US">
                <a:solidFill>
                  <a:srgbClr val="000000"/>
                </a:solidFill>
                <a:latin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5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09BD7EC-0F76-4126-B5B1-9CB233C544EE}" type="slidenum">
              <a:rPr lang="en-US">
                <a:solidFill>
                  <a:srgbClr val="000000"/>
                </a:solidFill>
                <a:latin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6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09BD7EC-0F76-4126-B5B1-9CB233C544EE}" type="slidenum">
              <a:rPr lang="en-US">
                <a:solidFill>
                  <a:srgbClr val="000000"/>
                </a:solidFill>
                <a:latin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9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72A8-1604-45E6-8D19-21093A8DE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70D17-6894-41D1-B823-2327F55DD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636A1-5EAA-4D1D-A63F-C1D45A81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E8618-3D5A-4D4E-89C3-B1106632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8E8AA-A6D8-4E7A-B6A6-F4D1A71B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1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016D-E481-4027-B718-DAA79F75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680B-A6B5-4DE6-B60C-65F631218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50F4D-B98A-4EEF-AB7C-B9112B0B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688B7-E552-47AD-9E21-7258A7FD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51CB3-BD99-4EB4-AF46-A4CC2798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9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FDDEA-1064-44FC-A80B-EE31CAE80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67CBD-A2B9-4E18-9278-F74CFF447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1E425-43F1-4251-9296-34043325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A3701-9DF4-4878-83B5-55E54A9B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8DF07-B07F-449D-851C-A35CD465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7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51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7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1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38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BC13-2A65-486A-BB40-57BB0B49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BC0C-FA3D-4B0F-A9D4-F9B07D53C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438AD-714A-43B9-80DF-26D9C762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EFD27-FADA-40CE-91D9-78E3A3B8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992BE-D991-45BC-92DF-C1A6A6E3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1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DC08-9628-4858-9855-44958548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83CAE-6EB6-480F-A377-8FC84557D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1AE69-6F22-4971-ABA7-DB664672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36FF-068A-4E3E-934F-1947AED5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815EA-E7C2-4E32-B22C-4C832BCB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4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9014-0076-4837-B106-6ADD5FA8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55BCD-00D6-4B2E-9C3E-C1B82F750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F944F-ECA0-4E74-9D5C-0E28DB7A4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DA8A3-1C15-4F57-BA47-4E355B6B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5D74C-4D69-4CAD-8A61-689F9078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5FB62-8940-4341-A441-AADAF751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0BAD-A414-4470-ADA3-57843E62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283CE-2A37-4D05-8225-A824F28B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9ABC7-7532-476C-B586-FE4CE1A55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01601-4AF8-4AC5-9793-8E052FE12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83363-AAB5-42EA-BF98-68E42AE9A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1B77-F34E-4982-84BB-D96E619B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22DBB-7587-4D2B-B6C2-D4CB70DE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4FEB8-DC2D-422F-93D4-608DF2B6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0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30EE-6D2E-4D62-8DA6-F99A96A44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6F205-0D0C-4232-BE54-787B6EBA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3FEF68-B562-4276-AB88-AC87819F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29FC8-0B1F-4A62-9359-E7CFDBED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45A7B-58A1-4E3B-B865-0152751F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76880-FF19-4D6C-AA44-6F30BBA98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A0D55-2CA5-49A2-B366-078BAB6D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4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6CD41-3177-469C-9E2F-1BC85B89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037AD-763D-4C31-B565-B6D2193C5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4A139-F762-4C0B-8510-CE58CB44F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13E7A-0495-4646-B882-F332FE1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C6F85-1CFD-49D2-B20B-B0370A08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5F930-090B-4741-A7B9-826C70F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4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886A-122E-4B11-929E-E5C8842E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78A7B-662A-4F4F-AB33-F3BD467FF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756A8-1C81-45B6-97C2-E2BCBBA63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B7B80-31CC-423C-AE9C-1B8234B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40AB7-4199-45E1-9ACC-FC7C3120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AF731-E203-42B1-85C9-CB7A0C9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5C5F9-5E92-4E55-B008-26DAB32B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569D6-B6F2-4F32-AB98-556DE8298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EC72C-2A3C-4D73-B51D-CB8A84476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DCFD-7D0E-41F0-A561-44FAC1B21F7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1D544-29D5-4ABB-B1E0-189AC97AE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18CD4-4D4C-4A86-AE09-E3F032BBD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FB0F-B887-45EE-8ED3-186CFB44E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9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7B6F-AE45-46CF-BC7E-163A9D0DCD6A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langlais@lmi.org" TargetMode="External"/><Relationship Id="rId2" Type="http://schemas.openxmlformats.org/officeDocument/2006/relationships/hyperlink" Target="mailto:Debbie.Lilu@ncms.org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5502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2021 Additive Manufacturing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Outbrief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21 June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FF0000"/>
                </a:solidFill>
              </a:rPr>
              <a:t>Virtual </a:t>
            </a:r>
            <a:br>
              <a:rPr lang="en-US" sz="3100" b="1" dirty="0"/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/>
              <a:t>Tracy Frost (OUSD Research &amp; Engineering)/JAMWG</a:t>
            </a:r>
            <a:br>
              <a:rPr lang="en-US" sz="2700" dirty="0"/>
            </a:br>
            <a:r>
              <a:rPr lang="en-US" sz="2700" dirty="0"/>
              <a:t>Marilyn Gaska (America Makes / Lockheed Martin)</a:t>
            </a:r>
            <a:br>
              <a:rPr lang="en-US" sz="2700" dirty="0"/>
            </a:br>
            <a:r>
              <a:rPr lang="en-US" sz="2700" dirty="0"/>
              <a:t>Debbie Lilu (NCMS)</a:t>
            </a:r>
            <a:br>
              <a:rPr lang="en-US" sz="2700" dirty="0"/>
            </a:br>
            <a:r>
              <a:rPr lang="en-US" sz="2700" dirty="0"/>
              <a:t>Ray Langlais (OSD MR / LMI)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26C2F5-E77D-45D7-8DF9-278139FB18E6}" type="slidenum">
              <a:rPr kumimoji="0" lang="en-US" sz="116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8068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6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01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9382" y="1600199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2021 Additive Manufacturing </a:t>
            </a:r>
            <a:br>
              <a:rPr lang="en-US" sz="28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Workshop</a:t>
            </a:r>
          </a:p>
          <a:p>
            <a:pPr algn="ctr"/>
            <a:endParaRPr lang="en-US" sz="2800" b="1" dirty="0">
              <a:solidFill>
                <a:srgbClr val="10164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10164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Robert A. Gold</a:t>
            </a:r>
          </a:p>
          <a:p>
            <a:pPr algn="ctr"/>
            <a:endParaRPr lang="en-US" sz="3200" b="1" dirty="0">
              <a:solidFill>
                <a:srgbClr val="10164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10164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Director</a:t>
            </a:r>
          </a:p>
          <a:p>
            <a:pPr algn="ctr"/>
            <a:r>
              <a:rPr lang="en-US" sz="24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Technology &amp; Manufacturing</a:t>
            </a:r>
          </a:p>
          <a:p>
            <a:pPr algn="ctr"/>
            <a:r>
              <a:rPr lang="en-US" sz="24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Industrial Base</a:t>
            </a:r>
          </a:p>
          <a:p>
            <a:pPr algn="ctr"/>
            <a:r>
              <a:rPr lang="en-US" sz="24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OUSD(R&amp;E)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en-US" sz="3200" b="1" dirty="0">
                <a:solidFill>
                  <a:srgbClr val="10164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882242"/>
            <a:ext cx="1371600" cy="14359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8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D948-DB45-4DF9-9DF8-87EAE33F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Additive Manufacturing (AM) Workshop</a:t>
            </a:r>
            <a:b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Follow-On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16BE-CBC2-4809-8CE7-ED0B9DED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70355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Plenary Slides will be on AMMO Website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12" dirty="0">
                <a:solidFill>
                  <a:schemeClr val="tx1"/>
                </a:solidFill>
              </a:rPr>
              <a:t>https://ammo.ncms.org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AM Workshop Survey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12" dirty="0">
                <a:solidFill>
                  <a:schemeClr val="tx1"/>
                </a:solidFill>
              </a:rPr>
              <a:t> https://www.surveymonkey.com/r/778J5JB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Final Report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AMMO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9C775-5217-45E4-951D-26FBD978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3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0FF7-B05E-48BE-90E8-E759657F4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981AC-1298-432E-81EA-8A635D67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6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B863-5200-4CC5-801E-19676E52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AM Workshop Points of Contact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792A-399D-480D-BD18-1477CAA52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dirty="0"/>
              <a:t>NCMS Event Support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1324C7"/>
                </a:solidFill>
              </a:rPr>
              <a:t>EventSupport@ncms.org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Debbie Lilu</a:t>
            </a:r>
          </a:p>
          <a:p>
            <a:pPr marL="0" indent="0">
              <a:buNone/>
            </a:pPr>
            <a:r>
              <a:rPr lang="en-US" sz="3800" u="sng" dirty="0">
                <a:hlinkClick r:id="rId2"/>
              </a:rPr>
              <a:t>Debbie.Lilu@ncms.org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(734) 262-0758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>
              <a:buNone/>
            </a:pPr>
            <a:r>
              <a:rPr lang="en-US" sz="3800" dirty="0"/>
              <a:t>Ray Langlais</a:t>
            </a:r>
          </a:p>
          <a:p>
            <a:pPr marL="0" indent="0">
              <a:buNone/>
            </a:pPr>
            <a:r>
              <a:rPr lang="en-US" sz="3800" u="sng" dirty="0">
                <a:hlinkClick r:id="rId3"/>
              </a:rPr>
              <a:t>rlanglais@lmi.org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(571) 633-8019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F434-A8CF-4DBF-9121-F4BFE12F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0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5502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2021 Additive Manufacturing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14 – 21 June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FF0000"/>
                </a:solidFill>
              </a:rPr>
              <a:t>Virtual </a:t>
            </a:r>
            <a:br>
              <a:rPr lang="en-US" sz="3100" b="1" dirty="0"/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/>
              <a:t>Tracy Frost (OUSD Research &amp; Engineering)/JAMWG</a:t>
            </a:r>
            <a:br>
              <a:rPr lang="en-US" sz="2700" dirty="0"/>
            </a:br>
            <a:r>
              <a:rPr lang="en-US" sz="2700" dirty="0"/>
              <a:t>Marilyn Gaska (America Makes / Lockheed Martin)</a:t>
            </a:r>
            <a:br>
              <a:rPr lang="en-US" sz="2700" dirty="0"/>
            </a:br>
            <a:r>
              <a:rPr lang="en-US" sz="2700" dirty="0"/>
              <a:t>Debbie Lilu (NCMS)</a:t>
            </a:r>
            <a:br>
              <a:rPr lang="en-US" sz="2700" dirty="0"/>
            </a:br>
            <a:r>
              <a:rPr lang="en-US" sz="2700" dirty="0"/>
              <a:t>Ray Langlais (OSD MR / LMI)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26C2F5-E77D-45D7-8DF9-278139FB18E6}" type="slidenum">
              <a:rPr kumimoji="0" lang="en-US" sz="116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8068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6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60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3B59-4A82-4366-B87D-241EC550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2021 AM Workshop Protocol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6DAEB-563A-4F4C-8F9C-D244B7F2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C712EEF-8F9C-460F-ACAC-A439D41FB7D3}"/>
              </a:ext>
            </a:extLst>
          </p:cNvPr>
          <p:cNvSpPr txBox="1">
            <a:spLocks/>
          </p:cNvSpPr>
          <p:nvPr/>
        </p:nvSpPr>
        <p:spPr>
          <a:xfrm>
            <a:off x="535329" y="2101384"/>
            <a:ext cx="8153400" cy="4191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32824" indent="-332824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3106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21119" indent="-277354" algn="l" defTabSz="443766" rtl="0" eaLnBrk="1" latinLnBrk="0" hangingPunct="1">
              <a:spcBef>
                <a:spcPct val="20000"/>
              </a:spcBef>
              <a:buFont typeface="Arial"/>
              <a:buChar char="–"/>
              <a:defRPr sz="2718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09413" indent="-221882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233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553179" indent="-221882" algn="l" defTabSz="443766" rtl="0" eaLnBrk="1" latinLnBrk="0" hangingPunct="1">
              <a:spcBef>
                <a:spcPct val="20000"/>
              </a:spcBef>
              <a:buFont typeface="Arial"/>
              <a:buChar char="–"/>
              <a:defRPr sz="1941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1996945" indent="-221882" algn="l" defTabSz="443766" rtl="0" eaLnBrk="1" latinLnBrk="0" hangingPunct="1">
              <a:spcBef>
                <a:spcPct val="20000"/>
              </a:spcBef>
              <a:buFont typeface="Arial"/>
              <a:buChar char="»"/>
              <a:defRPr sz="1941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440710" indent="-221882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476" indent="-221882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241" indent="-221882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007" indent="-221882" algn="l" defTabSz="443766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Slides will be posted on the AMMO WG at  https://ammo.ncms.org/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Font typeface="Arial"/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76100E-3D8C-4DD5-98AF-2A4C07ACA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4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5502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2021 Additive Manufacturing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Outbrief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21 June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FF0000"/>
                </a:solidFill>
              </a:rPr>
              <a:t>Virtual </a:t>
            </a:r>
            <a:br>
              <a:rPr lang="en-US" sz="3100" b="1" dirty="0"/>
            </a:b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/>
              <a:t>Tracy Frost (OUSD Research &amp; Engineering)/JAMWG</a:t>
            </a:r>
            <a:br>
              <a:rPr lang="en-US" sz="2700" dirty="0"/>
            </a:br>
            <a:r>
              <a:rPr lang="en-US" sz="2700" dirty="0"/>
              <a:t>Marilyn Gaska (America Makes / Lockheed Martin)</a:t>
            </a:r>
            <a:br>
              <a:rPr lang="en-US" sz="2700" dirty="0"/>
            </a:br>
            <a:r>
              <a:rPr lang="en-US" sz="2700" dirty="0"/>
              <a:t>Debbie Lilu (NCMS)</a:t>
            </a:r>
            <a:br>
              <a:rPr lang="en-US" sz="2700" dirty="0"/>
            </a:br>
            <a:r>
              <a:rPr lang="en-US" sz="2700" dirty="0"/>
              <a:t>Ray Langlais (OSD MR / LMI)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26C2F5-E77D-45D7-8DF9-278139FB18E6}" type="slidenum">
              <a:rPr kumimoji="0" lang="en-US" sz="116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8068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6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27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D948-DB45-4DF9-9DF8-87EAE33F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Additive Manufacturing (AM) Workshop</a:t>
            </a:r>
            <a:b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Outbrief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16BE-CBC2-4809-8CE7-ED0B9DED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7035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</a:rPr>
              <a:t>Purpose: to provide </a:t>
            </a:r>
            <a:r>
              <a:rPr lang="en-US" sz="3200" dirty="0" err="1">
                <a:solidFill>
                  <a:schemeClr val="tx1"/>
                </a:solidFill>
              </a:rPr>
              <a:t>WorkGroup</a:t>
            </a:r>
            <a:r>
              <a:rPr lang="en-US" sz="3200" dirty="0">
                <a:solidFill>
                  <a:schemeClr val="tx1"/>
                </a:solidFill>
              </a:rPr>
              <a:t> Co-Leaders the opportunities to out-brief their workshop results to include: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Objectives / Planned Deliverables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Accomplishments &amp; Deliverables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Key Takeaways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Recommendations &amp; 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9C775-5217-45E4-951D-26FBD978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0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5200" y="95759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" y="1524000"/>
            <a:ext cx="82677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21 (Day 5)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1925" indent="-1431925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1:00 – 5:00 pm   Overview from Planning Committee</a:t>
            </a:r>
          </a:p>
          <a:p>
            <a:pPr marL="2171700" lvl="4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Outbriefs – Working Group Co-Leaders</a:t>
            </a:r>
          </a:p>
          <a:p>
            <a:pPr marL="2171700" lvl="4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Closing Remarks &amp; Discussion</a:t>
            </a:r>
          </a:p>
          <a:p>
            <a:pPr marL="2570163" lvl="5" indent="-2841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Mr. Rob Gold </a:t>
            </a:r>
          </a:p>
          <a:p>
            <a:pPr marL="2570163" lvl="5" indent="-2841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Planning Committee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4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582" y="979468"/>
            <a:ext cx="84582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AM Workshop Working Groups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(Tuesday &amp; Thursday)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&amp; Development to Advance AM Qualification and Certification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 Benedict, Jennifer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Wolk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Jeffrey Gaddes, Brandon Ribic</a:t>
            </a: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Cybersecurity -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Jon Powvens, Greg Shannon, Larry Lynch, Adwoa Amofa</a:t>
            </a: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Common AM Data Package Approach (JAMA)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Edilia Correa, Tony Delgado, Michael Ridgway, Chris Babcock, David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Wittes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and AM Workforce Development -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Josh Cramer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6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" y="1079794"/>
            <a:ext cx="845820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AM Workshop Working Groups (Cont’d)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(Tuesday &amp; Thursday)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 Standards – Defense industry priorities and addressing the Research and Development gaps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Jesse Chambers &amp; Jim McCabe</a:t>
            </a: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Integrated AM Network Response – How industry and government can work together to respond to urgent and important needs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Wilczynski &amp; Federico Sciammarella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7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 Decision Making – Business Case Analysis for AM in the defense industry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Stephen Kuhn-Hendricks, William Peterson, Ernesto Ureta, Timothy Vorakoumane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8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" y="933301"/>
            <a:ext cx="84582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AM Workshop Optional Sessions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(Wednesday)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Size Doesn’t Fit All: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Role for Technology in Meeting the Multiple Workforce Challenges in Manufacturing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Ben Armstrong (MIT) 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Training: JAMMEX Introduction (Gov’t Only)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Catrina Murphy (DLA) &amp; Vikas Sharma (22</a:t>
            </a:r>
            <a:r>
              <a:rPr lang="en-US" sz="2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Century)  </a:t>
            </a: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 Additive Manufacturing Draft Guidebook Review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Michael Parkyn (OSD R&amp;E) 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Cybersecurity in Manufacturing Workforce –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Lizabeth Stuck (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MxD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&amp; Michael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Gramoni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(Workforce Development)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5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" y="11430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2021 AM Workshop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Working Group</a:t>
            </a:r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Out Briefs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&amp;quo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8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559590-427F-494F-96A5-916516F111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449EAA-938F-4DD0-A0ED-D10C63FF9E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8B28BD-1726-4F42-A69F-8317A6603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6713</TotalTime>
  <Words>685</Words>
  <Application>Microsoft Office PowerPoint</Application>
  <PresentationFormat>On-screen Show (4:3)</PresentationFormat>
  <Paragraphs>103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&amp;quot</vt:lpstr>
      <vt:lpstr>Arial</vt:lpstr>
      <vt:lpstr>Calibri</vt:lpstr>
      <vt:lpstr>Calibri Light</vt:lpstr>
      <vt:lpstr>Courier New</vt:lpstr>
      <vt:lpstr>Times New Roman</vt:lpstr>
      <vt:lpstr>Office Theme</vt:lpstr>
      <vt:lpstr>2_Office Theme</vt:lpstr>
      <vt:lpstr>2021 Additive Manufacturing  Workshop Outbrief  21 June  Virtual   Tracy Frost (OUSD Research &amp; Engineering)/JAMWG Marilyn Gaska (America Makes / Lockheed Martin) Debbie Lilu (NCMS) Ray Langlais (OSD MR / LMI) </vt:lpstr>
      <vt:lpstr> 2021 AM Workshop Protocol </vt:lpstr>
      <vt:lpstr>2021 Additive Manufacturing  Workshop Outbrief  21 June  Virtual   Tracy Frost (OUSD Research &amp; Engineering)/JAMWG Marilyn Gaska (America Makes / Lockheed Martin) Debbie Lilu (NCMS) Ray Langlais (OSD MR / LMI) </vt:lpstr>
      <vt:lpstr>2021 Additive Manufacturing (AM) Workshop Outbrief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2021 Additive Manufacturing (AM) Workshop Follow-On Actions</vt:lpstr>
      <vt:lpstr>PowerPoint Presentation</vt:lpstr>
      <vt:lpstr>AM Workshop Points of Contact  </vt:lpstr>
      <vt:lpstr>2021 Additive Manufacturing  Workshop  14 – 21 June  Virtual   Tracy Frost (OUSD Research &amp; Engineering)/JAMWG Marilyn Gaska (America Makes / Lockheed Martin) Debbie Lilu (NCMS) Ray Langlais (OSD MR / LMI) 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Name   Additive Manufacturing  Workshop Outbrief  Day 1</dc:title>
  <dc:creator>LANGLAIS, Raymond R.</dc:creator>
  <cp:lastModifiedBy>Langlais, Raymond R.</cp:lastModifiedBy>
  <cp:revision>47</cp:revision>
  <cp:lastPrinted>2019-06-17T14:50:18Z</cp:lastPrinted>
  <dcterms:created xsi:type="dcterms:W3CDTF">2019-05-29T13:28:54Z</dcterms:created>
  <dcterms:modified xsi:type="dcterms:W3CDTF">2021-06-21T13:20:55Z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