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lu, Debbie" userId="c3a1fff5-b0be-43b5-83e2-9271a537bd08" providerId="ADAL" clId="{378881F8-DF1F-4D8D-B554-7FC1F5B0AFC4}"/>
    <pc:docChg chg="custSel modSld">
      <pc:chgData name="Lilu, Debbie" userId="c3a1fff5-b0be-43b5-83e2-9271a537bd08" providerId="ADAL" clId="{378881F8-DF1F-4D8D-B554-7FC1F5B0AFC4}" dt="2022-03-02T14:13:54.585" v="123" actId="20577"/>
      <pc:docMkLst>
        <pc:docMk/>
      </pc:docMkLst>
      <pc:sldChg chg="modSp mod">
        <pc:chgData name="Lilu, Debbie" userId="c3a1fff5-b0be-43b5-83e2-9271a537bd08" providerId="ADAL" clId="{378881F8-DF1F-4D8D-B554-7FC1F5B0AFC4}" dt="2022-03-02T13:07:45.413" v="18" actId="20577"/>
        <pc:sldMkLst>
          <pc:docMk/>
          <pc:sldMk cId="866792928" sldId="256"/>
        </pc:sldMkLst>
        <pc:spChg chg="mod">
          <ac:chgData name="Lilu, Debbie" userId="c3a1fff5-b0be-43b5-83e2-9271a537bd08" providerId="ADAL" clId="{378881F8-DF1F-4D8D-B554-7FC1F5B0AFC4}" dt="2022-03-02T13:07:45.413" v="18" actId="20577"/>
          <ac:spMkLst>
            <pc:docMk/>
            <pc:sldMk cId="866792928" sldId="256"/>
            <ac:spMk id="3" creationId="{2E0B03BA-4B49-422C-A27C-2EFBC28649C3}"/>
          </ac:spMkLst>
        </pc:spChg>
      </pc:sldChg>
      <pc:sldChg chg="modSp mod">
        <pc:chgData name="Lilu, Debbie" userId="c3a1fff5-b0be-43b5-83e2-9271a537bd08" providerId="ADAL" clId="{378881F8-DF1F-4D8D-B554-7FC1F5B0AFC4}" dt="2022-03-02T14:13:54.585" v="123" actId="20577"/>
        <pc:sldMkLst>
          <pc:docMk/>
          <pc:sldMk cId="312004936" sldId="257"/>
        </pc:sldMkLst>
        <pc:spChg chg="mod">
          <ac:chgData name="Lilu, Debbie" userId="c3a1fff5-b0be-43b5-83e2-9271a537bd08" providerId="ADAL" clId="{378881F8-DF1F-4D8D-B554-7FC1F5B0AFC4}" dt="2022-03-02T14:13:54.585" v="123" actId="20577"/>
          <ac:spMkLst>
            <pc:docMk/>
            <pc:sldMk cId="312004936" sldId="257"/>
            <ac:spMk id="6" creationId="{0CBF6D79-9170-4C71-8859-07D9B20C24E1}"/>
          </ac:spMkLst>
        </pc:spChg>
      </pc:sldChg>
      <pc:sldChg chg="modSp mod">
        <pc:chgData name="Lilu, Debbie" userId="c3a1fff5-b0be-43b5-83e2-9271a537bd08" providerId="ADAL" clId="{378881F8-DF1F-4D8D-B554-7FC1F5B0AFC4}" dt="2022-03-02T13:08:23.374" v="31" actId="6549"/>
        <pc:sldMkLst>
          <pc:docMk/>
          <pc:sldMk cId="4058268337" sldId="258"/>
        </pc:sldMkLst>
        <pc:spChg chg="mod">
          <ac:chgData name="Lilu, Debbie" userId="c3a1fff5-b0be-43b5-83e2-9271a537bd08" providerId="ADAL" clId="{378881F8-DF1F-4D8D-B554-7FC1F5B0AFC4}" dt="2022-03-02T13:08:23.374" v="31" actId="6549"/>
          <ac:spMkLst>
            <pc:docMk/>
            <pc:sldMk cId="4058268337" sldId="258"/>
            <ac:spMk id="3" creationId="{E1FD9878-2A7B-42D2-9502-0B71B3CE3B33}"/>
          </ac:spMkLst>
        </pc:spChg>
      </pc:sldChg>
    </pc:docChg>
  </pc:docChgLst>
  <pc:docChgLst>
    <pc:chgData name="Lilu, Debbie" userId="c3a1fff5-b0be-43b5-83e2-9271a537bd08" providerId="ADAL" clId="{07F4A010-42B1-4367-9301-5D5AF285BAE8}"/>
    <pc:docChg chg="custSel modSld">
      <pc:chgData name="Lilu, Debbie" userId="c3a1fff5-b0be-43b5-83e2-9271a537bd08" providerId="ADAL" clId="{07F4A010-42B1-4367-9301-5D5AF285BAE8}" dt="2022-04-13T14:03:35.663" v="598" actId="20577"/>
      <pc:docMkLst>
        <pc:docMk/>
      </pc:docMkLst>
      <pc:sldChg chg="modSp mod">
        <pc:chgData name="Lilu, Debbie" userId="c3a1fff5-b0be-43b5-83e2-9271a537bd08" providerId="ADAL" clId="{07F4A010-42B1-4367-9301-5D5AF285BAE8}" dt="2022-04-13T11:37:59.680" v="14" actId="20577"/>
        <pc:sldMkLst>
          <pc:docMk/>
          <pc:sldMk cId="866792928" sldId="256"/>
        </pc:sldMkLst>
        <pc:spChg chg="mod">
          <ac:chgData name="Lilu, Debbie" userId="c3a1fff5-b0be-43b5-83e2-9271a537bd08" providerId="ADAL" clId="{07F4A010-42B1-4367-9301-5D5AF285BAE8}" dt="2022-04-13T11:37:59.680" v="14" actId="20577"/>
          <ac:spMkLst>
            <pc:docMk/>
            <pc:sldMk cId="866792928" sldId="256"/>
            <ac:spMk id="3" creationId="{2E0B03BA-4B49-422C-A27C-2EFBC28649C3}"/>
          </ac:spMkLst>
        </pc:spChg>
      </pc:sldChg>
      <pc:sldChg chg="modSp mod">
        <pc:chgData name="Lilu, Debbie" userId="c3a1fff5-b0be-43b5-83e2-9271a537bd08" providerId="ADAL" clId="{07F4A010-42B1-4367-9301-5D5AF285BAE8}" dt="2022-04-13T14:03:35.663" v="598" actId="20577"/>
        <pc:sldMkLst>
          <pc:docMk/>
          <pc:sldMk cId="312004936" sldId="257"/>
        </pc:sldMkLst>
        <pc:spChg chg="mod">
          <ac:chgData name="Lilu, Debbie" userId="c3a1fff5-b0be-43b5-83e2-9271a537bd08" providerId="ADAL" clId="{07F4A010-42B1-4367-9301-5D5AF285BAE8}" dt="2022-04-13T14:03:35.663" v="598" actId="20577"/>
          <ac:spMkLst>
            <pc:docMk/>
            <pc:sldMk cId="312004936" sldId="257"/>
            <ac:spMk id="6" creationId="{0CBF6D79-9170-4C71-8859-07D9B20C24E1}"/>
          </ac:spMkLst>
        </pc:spChg>
      </pc:sldChg>
      <pc:sldChg chg="modSp mod">
        <pc:chgData name="Lilu, Debbie" userId="c3a1fff5-b0be-43b5-83e2-9271a537bd08" providerId="ADAL" clId="{07F4A010-42B1-4367-9301-5D5AF285BAE8}" dt="2022-04-13T12:38:04.979" v="386" actId="33524"/>
        <pc:sldMkLst>
          <pc:docMk/>
          <pc:sldMk cId="4058268337" sldId="258"/>
        </pc:sldMkLst>
        <pc:spChg chg="mod">
          <ac:chgData name="Lilu, Debbie" userId="c3a1fff5-b0be-43b5-83e2-9271a537bd08" providerId="ADAL" clId="{07F4A010-42B1-4367-9301-5D5AF285BAE8}" dt="2022-04-13T12:38:04.979" v="386" actId="33524"/>
          <ac:spMkLst>
            <pc:docMk/>
            <pc:sldMk cId="4058268337" sldId="258"/>
            <ac:spMk id="3" creationId="{E1FD9878-2A7B-42D2-9502-0B71B3CE3B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mmo.ncm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09BB1-7A88-4858-81CD-8E8462A0B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22658"/>
          </a:xfrm>
        </p:spPr>
        <p:txBody>
          <a:bodyPr/>
          <a:lstStyle/>
          <a:p>
            <a:pPr algn="ctr"/>
            <a:r>
              <a:rPr lang="en-US" dirty="0"/>
              <a:t>AMMO WG</a:t>
            </a:r>
            <a:br>
              <a:rPr lang="en-US" dirty="0"/>
            </a:br>
            <a:r>
              <a:rPr lang="en-US" dirty="0"/>
              <a:t>WELCOME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B03BA-4B49-422C-A27C-2EFBC2864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13 April Monthly Call</a:t>
            </a:r>
          </a:p>
        </p:txBody>
      </p:sp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5C618E03-1AEC-4EEC-B66C-2AB4A4818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134" y="1792334"/>
            <a:ext cx="2663732" cy="266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9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D94D-6F45-4918-8640-0E21E1E6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D9878-2A7B-42D2-9502-0B71B3CE3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your phones on mute unless you are briefing</a:t>
            </a:r>
          </a:p>
          <a:p>
            <a:r>
              <a:rPr lang="en-US" dirty="0"/>
              <a:t>Q&amp;A box is in the lower left-hand corner of your screen</a:t>
            </a:r>
          </a:p>
          <a:p>
            <a:pPr marL="502920" lvl="1" indent="0">
              <a:buNone/>
            </a:pPr>
            <a:endParaRPr lang="en-US" dirty="0"/>
          </a:p>
          <a:p>
            <a:r>
              <a:rPr lang="en-US" dirty="0"/>
              <a:t>All briefs, minutes and Q&amp;A once cleared for public release will be posted on the AMMO website – </a:t>
            </a:r>
            <a:r>
              <a:rPr lang="en-US" dirty="0">
                <a:hlinkClick r:id="rId2"/>
              </a:rPr>
              <a:t>https://ammo.ncms.org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have to drop off, please hang up and call back 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6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78E5-0E37-46ED-B971-E1392055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F6D79-9170-4C71-8859-07D9B20C2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en-US" sz="2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Mike Vasquez, 3Degrees, “Implementing winning 3D 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Printing Solutions</a:t>
            </a:r>
          </a:p>
          <a:p>
            <a:pPr>
              <a:spcBef>
                <a:spcPts val="0"/>
              </a:spcBef>
            </a:pPr>
            <a:endParaRPr lang="en-US" sz="2600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spc="-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Kyle Johnson, VRC Metals, “High Pressure Cold </a:t>
            </a:r>
            <a:r>
              <a:rPr lang="en-US" sz="2600" spc="-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Spary</a:t>
            </a:r>
            <a:r>
              <a:rPr lang="en-US" sz="2600" spc="-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600" spc="-1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Applications”</a:t>
            </a:r>
            <a:endParaRPr lang="en-US" sz="2600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2600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2600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2600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spc="-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Ray </a:t>
            </a:r>
            <a:r>
              <a:rPr lang="en-US" sz="2600" spc="-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Langlais</a:t>
            </a:r>
            <a:r>
              <a:rPr lang="en-US" sz="2600" spc="-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LMI, “AM Workshop”</a:t>
            </a:r>
          </a:p>
          <a:p>
            <a:pPr>
              <a:spcBef>
                <a:spcPts val="0"/>
              </a:spcBef>
            </a:pPr>
            <a:endParaRPr lang="en-US" sz="2600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2600" i="1" spc="-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Marliyn</a:t>
            </a:r>
            <a:r>
              <a:rPr lang="en-US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Gaska, “America Makes Mx and Sustainment Advisory Group”</a:t>
            </a:r>
          </a:p>
          <a:p>
            <a:pPr>
              <a:spcBef>
                <a:spcPts val="0"/>
              </a:spcBef>
            </a:pP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493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494</TotalTime>
  <Words>123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Wingdings 2</vt:lpstr>
      <vt:lpstr>Frame</vt:lpstr>
      <vt:lpstr>AMMO WG WELCOME </vt:lpstr>
      <vt:lpstr>Admin notes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AMMO WG</dc:title>
  <dc:creator>Lilu, Debra</dc:creator>
  <cp:lastModifiedBy>Lilu, Debbie</cp:lastModifiedBy>
  <cp:revision>11</cp:revision>
  <dcterms:created xsi:type="dcterms:W3CDTF">2019-02-06T13:59:27Z</dcterms:created>
  <dcterms:modified xsi:type="dcterms:W3CDTF">2022-04-13T14:03:37Z</dcterms:modified>
</cp:coreProperties>
</file>