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3" r:id="rId4"/>
  </p:sldMasterIdLst>
  <p:notesMasterIdLst>
    <p:notesMasterId r:id="rId9"/>
  </p:notesMasterIdLst>
  <p:handoutMasterIdLst>
    <p:handoutMasterId r:id="rId10"/>
  </p:handoutMasterIdLst>
  <p:sldIdLst>
    <p:sldId id="679" r:id="rId5"/>
    <p:sldId id="680" r:id="rId6"/>
    <p:sldId id="681" r:id="rId7"/>
    <p:sldId id="682" r:id="rId8"/>
  </p:sldIdLst>
  <p:sldSz cx="12192000" cy="6858000"/>
  <p:notesSz cx="7010400" cy="92964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ck, Christopher" initials="FC" lastIdx="16" clrIdx="0"/>
  <p:cmAuthor id="2" name="kilcheg" initials="" lastIdx="1" clrIdx="1"/>
  <p:cmAuthor id="3" name="Fick, Christopher" initials="" lastIdx="11" clrIdx="2"/>
  <p:cmAuthor id="4" name="Schuster, Frank" initials="SF" lastIdx="14" clrIdx="3"/>
  <p:cmAuthor id="5" name="Lilu, Debra" initials="LD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 autoAdjust="0"/>
    <p:restoredTop sz="96327" autoAdjust="0"/>
  </p:normalViewPr>
  <p:slideViewPr>
    <p:cSldViewPr snapToGrid="0" showGuides="1">
      <p:cViewPr varScale="1">
        <p:scale>
          <a:sx n="67" d="100"/>
          <a:sy n="67" d="100"/>
        </p:scale>
        <p:origin x="740" y="4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-1118"/>
    </p:cViewPr>
  </p:sorterViewPr>
  <p:notesViewPr>
    <p:cSldViewPr snapToGrid="0" showGuides="1">
      <p:cViewPr varScale="1">
        <p:scale>
          <a:sx n="62" d="100"/>
          <a:sy n="62" d="100"/>
        </p:scale>
        <p:origin x="26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FF407F-2759-4FBC-94C9-3F741DB24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525" tIns="46762" rIns="93525" bIns="467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A811B-0111-4B16-B64E-FD018A5A86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525" tIns="46762" rIns="93525" bIns="467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F00EF6-2AD3-5345-961D-FC6A89718555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3C75-6BDB-4406-81A6-3E3C05A83A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525" tIns="46762" rIns="93525" bIns="467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4E27-5AF7-4EEF-A7C7-C1EF67D3B2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E1E3999-6FC5-B44F-83F3-C135CC141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D93892-DF06-49E3-9728-065B28D98B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525" tIns="46762" rIns="93525" bIns="467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D94B8-F40F-4E60-8A0D-3CFDB71033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525" tIns="46762" rIns="93525" bIns="467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8F0087-0795-C44F-99B6-CC8626F1D4AE}" type="datetimeFigureOut">
              <a:rPr lang="en-US"/>
              <a:pPr>
                <a:defRPr/>
              </a:pPr>
              <a:t>4/13/2022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30AA95E-C11D-4EA2-A2CA-D89184D1E7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25" tIns="46762" rIns="93525" bIns="467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7AF024-2E56-4967-B801-0C66ACACD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525" tIns="46762" rIns="93525" bIns="4676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22E17-19A1-4C0C-BA13-298FAE775B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525" tIns="46762" rIns="93525" bIns="467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2164D-CA11-4C49-82D1-2B6AE494D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B374DA-FDAB-6948-9B6D-E38633D839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M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>
            <a:extLst>
              <a:ext uri="{FF2B5EF4-FFF2-40B4-BE49-F238E27FC236}">
                <a16:creationId xmlns:a16="http://schemas.microsoft.com/office/drawing/2014/main" id="{E250DDD0-2690-FB4F-8609-53D881DE65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0988"/>
            <a:ext cx="121920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A98866-A62F-DD45-A7AD-379EC8901E98}"/>
              </a:ext>
            </a:extLst>
          </p:cNvPr>
          <p:cNvSpPr/>
          <p:nvPr userDrawn="1"/>
        </p:nvSpPr>
        <p:spPr>
          <a:xfrm>
            <a:off x="-1" y="4648200"/>
            <a:ext cx="2155371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1F0B883-04A5-8744-B713-477C56A7C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9863" y="473075"/>
            <a:ext cx="28749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esenters"/>
          <p:cNvSpPr>
            <a:spLocks noGrp="1"/>
          </p:cNvSpPr>
          <p:nvPr>
            <p:ph type="subTitle" idx="1"/>
          </p:nvPr>
        </p:nvSpPr>
        <p:spPr>
          <a:xfrm>
            <a:off x="1655180" y="4647581"/>
            <a:ext cx="10536820" cy="1242231"/>
          </a:xfrm>
        </p:spPr>
        <p:txBody>
          <a:bodyPr lIns="274320" tIns="182880" rIns="685800">
            <a:noAutofit/>
          </a:bodyPr>
          <a:lstStyle>
            <a:lvl1pPr marL="0" indent="0" algn="r">
              <a:buNone/>
              <a:defRPr sz="3200" cap="all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95741"/>
            <a:ext cx="12192000" cy="751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182880" tIns="27432" rIns="640080">
            <a:noAutofit/>
          </a:bodyPr>
          <a:lstStyle>
            <a:lvl1pPr algn="r">
              <a:defRPr sz="54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37120" y="5389913"/>
            <a:ext cx="4619757" cy="893452"/>
          </a:xfrm>
        </p:spPr>
        <p:txBody>
          <a:bodyPr anchor="b"/>
          <a:lstStyle>
            <a:lvl1pPr marL="0" indent="0" algn="r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716653" y="6401446"/>
            <a:ext cx="4340225" cy="32861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1C380DC1-9745-1542-826F-AA95311D69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525" y="4916488"/>
            <a:ext cx="3344863" cy="1943100"/>
          </a:xfrm>
        </p:spPr>
        <p:txBody>
          <a:bodyPr/>
          <a:lstStyle>
            <a:lvl1pPr algn="l">
              <a:defRPr sz="12200">
                <a:solidFill>
                  <a:srgbClr val="808F95"/>
                </a:solidFill>
                <a:latin typeface="Myriad Pro Light" panose="020B0603030403020204" pitchFamily="34" charset="0"/>
              </a:defRPr>
            </a:lvl1pPr>
          </a:lstStyle>
          <a:p>
            <a:fld id="{2236E124-0BB0-5143-8B84-A23D15BF0C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09382-F0F3-254F-9359-DDBDB74914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NCMS Proprietary; Access Controlled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1A590A-E199-224D-801E-FAA1CB0DE227}"/>
              </a:ext>
            </a:extLst>
          </p:cNvPr>
          <p:cNvSpPr/>
          <p:nvPr userDrawn="1"/>
        </p:nvSpPr>
        <p:spPr>
          <a:xfrm>
            <a:off x="0" y="0"/>
            <a:ext cx="12192000" cy="288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2227AC7-BB8D-2446-AEC0-856874B95839}"/>
              </a:ext>
            </a:extLst>
          </p:cNvPr>
          <p:cNvSpPr/>
          <p:nvPr userDrawn="1"/>
        </p:nvSpPr>
        <p:spPr>
          <a:xfrm>
            <a:off x="1455738" y="0"/>
            <a:ext cx="9710737" cy="288925"/>
          </a:xfrm>
          <a:custGeom>
            <a:avLst/>
            <a:gdLst>
              <a:gd name="connsiteX0" fmla="*/ 0 w 8686800"/>
              <a:gd name="connsiteY0" fmla="*/ 0 h 279625"/>
              <a:gd name="connsiteX1" fmla="*/ 8686800 w 8686800"/>
              <a:gd name="connsiteY1" fmla="*/ 0 h 279625"/>
              <a:gd name="connsiteX2" fmla="*/ 8686800 w 8686800"/>
              <a:gd name="connsiteY2" fmla="*/ 279625 h 279625"/>
              <a:gd name="connsiteX3" fmla="*/ 0 w 8686800"/>
              <a:gd name="connsiteY3" fmla="*/ 279625 h 279625"/>
              <a:gd name="connsiteX4" fmla="*/ 0 w 8686800"/>
              <a:gd name="connsiteY4" fmla="*/ 0 h 279625"/>
              <a:gd name="connsiteX0" fmla="*/ 0 w 9720943"/>
              <a:gd name="connsiteY0" fmla="*/ 0 h 279625"/>
              <a:gd name="connsiteX1" fmla="*/ 9720943 w 9720943"/>
              <a:gd name="connsiteY1" fmla="*/ 32657 h 279625"/>
              <a:gd name="connsiteX2" fmla="*/ 8686800 w 9720943"/>
              <a:gd name="connsiteY2" fmla="*/ 279625 h 279625"/>
              <a:gd name="connsiteX3" fmla="*/ 0 w 9720943"/>
              <a:gd name="connsiteY3" fmla="*/ 279625 h 279625"/>
              <a:gd name="connsiteX4" fmla="*/ 0 w 9720943"/>
              <a:gd name="connsiteY4" fmla="*/ 0 h 279625"/>
              <a:gd name="connsiteX0" fmla="*/ 0 w 9710058"/>
              <a:gd name="connsiteY0" fmla="*/ 8170 h 287795"/>
              <a:gd name="connsiteX1" fmla="*/ 9710058 w 9710058"/>
              <a:gd name="connsiteY1" fmla="*/ 0 h 287795"/>
              <a:gd name="connsiteX2" fmla="*/ 8686800 w 9710058"/>
              <a:gd name="connsiteY2" fmla="*/ 287795 h 287795"/>
              <a:gd name="connsiteX3" fmla="*/ 0 w 9710058"/>
              <a:gd name="connsiteY3" fmla="*/ 287795 h 287795"/>
              <a:gd name="connsiteX4" fmla="*/ 0 w 9710058"/>
              <a:gd name="connsiteY4" fmla="*/ 8170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0058" h="287795">
                <a:moveTo>
                  <a:pt x="0" y="8170"/>
                </a:moveTo>
                <a:lnTo>
                  <a:pt x="9710058" y="0"/>
                </a:lnTo>
                <a:lnTo>
                  <a:pt x="8686800" y="287795"/>
                </a:lnTo>
                <a:lnTo>
                  <a:pt x="0" y="287795"/>
                </a:lnTo>
                <a:lnTo>
                  <a:pt x="0" y="8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A2923BD-6700-A343-9F03-633F1C1AFD50}"/>
              </a:ext>
            </a:extLst>
          </p:cNvPr>
          <p:cNvSpPr/>
          <p:nvPr userDrawn="1"/>
        </p:nvSpPr>
        <p:spPr>
          <a:xfrm>
            <a:off x="0" y="0"/>
            <a:ext cx="9710738" cy="288925"/>
          </a:xfrm>
          <a:custGeom>
            <a:avLst/>
            <a:gdLst>
              <a:gd name="connsiteX0" fmla="*/ 0 w 8686800"/>
              <a:gd name="connsiteY0" fmla="*/ 0 h 279625"/>
              <a:gd name="connsiteX1" fmla="*/ 8686800 w 8686800"/>
              <a:gd name="connsiteY1" fmla="*/ 0 h 279625"/>
              <a:gd name="connsiteX2" fmla="*/ 8686800 w 8686800"/>
              <a:gd name="connsiteY2" fmla="*/ 279625 h 279625"/>
              <a:gd name="connsiteX3" fmla="*/ 0 w 8686800"/>
              <a:gd name="connsiteY3" fmla="*/ 279625 h 279625"/>
              <a:gd name="connsiteX4" fmla="*/ 0 w 8686800"/>
              <a:gd name="connsiteY4" fmla="*/ 0 h 279625"/>
              <a:gd name="connsiteX0" fmla="*/ 0 w 9720943"/>
              <a:gd name="connsiteY0" fmla="*/ 0 h 279625"/>
              <a:gd name="connsiteX1" fmla="*/ 9720943 w 9720943"/>
              <a:gd name="connsiteY1" fmla="*/ 32657 h 279625"/>
              <a:gd name="connsiteX2" fmla="*/ 8686800 w 9720943"/>
              <a:gd name="connsiteY2" fmla="*/ 279625 h 279625"/>
              <a:gd name="connsiteX3" fmla="*/ 0 w 9720943"/>
              <a:gd name="connsiteY3" fmla="*/ 279625 h 279625"/>
              <a:gd name="connsiteX4" fmla="*/ 0 w 9720943"/>
              <a:gd name="connsiteY4" fmla="*/ 0 h 279625"/>
              <a:gd name="connsiteX0" fmla="*/ 0 w 9710058"/>
              <a:gd name="connsiteY0" fmla="*/ 8170 h 287795"/>
              <a:gd name="connsiteX1" fmla="*/ 9710058 w 9710058"/>
              <a:gd name="connsiteY1" fmla="*/ 0 h 287795"/>
              <a:gd name="connsiteX2" fmla="*/ 8686800 w 9710058"/>
              <a:gd name="connsiteY2" fmla="*/ 287795 h 287795"/>
              <a:gd name="connsiteX3" fmla="*/ 0 w 9710058"/>
              <a:gd name="connsiteY3" fmla="*/ 287795 h 287795"/>
              <a:gd name="connsiteX4" fmla="*/ 0 w 9710058"/>
              <a:gd name="connsiteY4" fmla="*/ 8170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0058" h="287795">
                <a:moveTo>
                  <a:pt x="0" y="8170"/>
                </a:moveTo>
                <a:lnTo>
                  <a:pt x="9710058" y="0"/>
                </a:lnTo>
                <a:lnTo>
                  <a:pt x="8686800" y="287795"/>
                </a:lnTo>
                <a:lnTo>
                  <a:pt x="0" y="287795"/>
                </a:lnTo>
                <a:lnTo>
                  <a:pt x="0" y="81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beach, ground&#10;&#10;Description automatically generated">
            <a:extLst>
              <a:ext uri="{FF2B5EF4-FFF2-40B4-BE49-F238E27FC236}">
                <a16:creationId xmlns:a16="http://schemas.microsoft.com/office/drawing/2014/main" id="{98EEC719-9A48-7A4D-A425-407F54F57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0"/>
          <a:stretch/>
        </p:blipFill>
        <p:spPr>
          <a:xfrm>
            <a:off x="0" y="282016"/>
            <a:ext cx="12192000" cy="360514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51F0B883-04A5-8744-B713-477C56A7C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9863" y="479088"/>
            <a:ext cx="2874962" cy="152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esenters"/>
          <p:cNvSpPr>
            <a:spLocks noGrp="1"/>
          </p:cNvSpPr>
          <p:nvPr>
            <p:ph type="subTitle" idx="1"/>
          </p:nvPr>
        </p:nvSpPr>
        <p:spPr>
          <a:xfrm>
            <a:off x="1655180" y="4647581"/>
            <a:ext cx="10536820" cy="1242231"/>
          </a:xfrm>
        </p:spPr>
        <p:txBody>
          <a:bodyPr lIns="274320" tIns="182880" rIns="685800">
            <a:noAutofit/>
          </a:bodyPr>
          <a:lstStyle>
            <a:lvl1pPr marL="0" indent="0" algn="r">
              <a:buNone/>
              <a:defRPr sz="3200" cap="all" spc="1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95741"/>
            <a:ext cx="12192000" cy="7518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182880" tIns="27432" rIns="640080">
            <a:noAutofit/>
          </a:bodyPr>
          <a:lstStyle>
            <a:lvl1pPr algn="r">
              <a:defRPr sz="54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16652" y="5954751"/>
            <a:ext cx="4340225" cy="328613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716653" y="6401446"/>
            <a:ext cx="4340225" cy="32861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 hidden="1">
            <a:extLst>
              <a:ext uri="{FF2B5EF4-FFF2-40B4-BE49-F238E27FC236}">
                <a16:creationId xmlns:a16="http://schemas.microsoft.com/office/drawing/2014/main" id="{1C380DC1-9745-1542-826F-AA95311D69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525" y="4916488"/>
            <a:ext cx="3344863" cy="1943100"/>
          </a:xfrm>
        </p:spPr>
        <p:txBody>
          <a:bodyPr/>
          <a:lstStyle>
            <a:lvl1pPr algn="l">
              <a:defRPr sz="12200">
                <a:solidFill>
                  <a:srgbClr val="808F95"/>
                </a:solidFill>
                <a:latin typeface="Myriad Pro Light" panose="020B0603030403020204" pitchFamily="34" charset="0"/>
              </a:defRPr>
            </a:lvl1pPr>
          </a:lstStyle>
          <a:p>
            <a:fld id="{2236E124-0BB0-5143-8B84-A23D15BF0C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09382-F0F3-254F-9359-DDBDB74914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245089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16158" y="11144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79AFDD-49C7-B84A-9D69-32D57D59F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182FD48-C127-DF4C-B340-063FF1D8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1448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5686" y="1270000"/>
            <a:ext cx="7273834" cy="4673084"/>
          </a:xfrm>
          <a:noFill/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589838" y="1270000"/>
            <a:ext cx="4602162" cy="4673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E74C13-9F5E-3145-9F6D-69433A5E0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2602633-F677-BC4F-9BAE-1A0A628E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41050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1270000"/>
            <a:ext cx="7305436" cy="4673600"/>
          </a:xfrm>
          <a:noFill/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4084" y="1270000"/>
            <a:ext cx="4318077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10D045-1915-1B4F-940E-0D7E395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563C8AB-BF00-CB40-B894-1AD5C57F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37115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291011"/>
            <a:ext cx="12192000" cy="2742509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82725" y="4195763"/>
            <a:ext cx="9672638" cy="1808162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CC3826-DAD2-4B45-A082-11D7C8F66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1EF6402-4EE4-8447-A3D5-F5D0CC10C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332472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64058-AD8B-D446-87A3-7D614814A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6EE074B-580E-4344-982E-C8B002A20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142816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les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4329F8-967C-C448-8465-759A9FB4D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7F761C8-0C9B-8E46-AA34-6EB4565B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65453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960789B8-0D4F-BE4C-A4EC-467BF7D2A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1127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4279FAC-B9D9-A74E-A28C-3A532AE60E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6069013"/>
            <a:ext cx="1160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C555E-B36B-45C0-9B1A-06ED032BF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D8D8D"/>
                </a:solidFill>
              </a:defRPr>
            </a:lvl1pPr>
          </a:lstStyle>
          <a:p>
            <a:fld id="{93D49235-E8EA-FC4F-9DDC-33A0E8836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CC29B2-B9AF-4C5C-B7AF-896A1B9C6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NCMS Proprietary; Access Controlled </a:t>
            </a:r>
          </a:p>
        </p:txBody>
      </p:sp>
      <p:sp>
        <p:nvSpPr>
          <p:cNvPr id="1030" name="Title Placeholder 7">
            <a:extLst>
              <a:ext uri="{FF2B5EF4-FFF2-40B4-BE49-F238E27FC236}">
                <a16:creationId xmlns:a16="http://schemas.microsoft.com/office/drawing/2014/main" id="{C7532D27-2475-CB42-A4AC-60847492F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FB22C-0EF4-41F9-8E84-61158812E41B}"/>
              </a:ext>
            </a:extLst>
          </p:cNvPr>
          <p:cNvSpPr/>
          <p:nvPr userDrawn="1"/>
        </p:nvSpPr>
        <p:spPr>
          <a:xfrm>
            <a:off x="0" y="0"/>
            <a:ext cx="12192000" cy="288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AD72B9E-6056-4ECC-8D1A-C0CDA47F0663}"/>
              </a:ext>
            </a:extLst>
          </p:cNvPr>
          <p:cNvSpPr/>
          <p:nvPr userDrawn="1"/>
        </p:nvSpPr>
        <p:spPr>
          <a:xfrm>
            <a:off x="1403350" y="0"/>
            <a:ext cx="9709150" cy="288925"/>
          </a:xfrm>
          <a:custGeom>
            <a:avLst/>
            <a:gdLst>
              <a:gd name="connsiteX0" fmla="*/ 0 w 8686800"/>
              <a:gd name="connsiteY0" fmla="*/ 0 h 279625"/>
              <a:gd name="connsiteX1" fmla="*/ 8686800 w 8686800"/>
              <a:gd name="connsiteY1" fmla="*/ 0 h 279625"/>
              <a:gd name="connsiteX2" fmla="*/ 8686800 w 8686800"/>
              <a:gd name="connsiteY2" fmla="*/ 279625 h 279625"/>
              <a:gd name="connsiteX3" fmla="*/ 0 w 8686800"/>
              <a:gd name="connsiteY3" fmla="*/ 279625 h 279625"/>
              <a:gd name="connsiteX4" fmla="*/ 0 w 8686800"/>
              <a:gd name="connsiteY4" fmla="*/ 0 h 279625"/>
              <a:gd name="connsiteX0" fmla="*/ 0 w 9720943"/>
              <a:gd name="connsiteY0" fmla="*/ 0 h 279625"/>
              <a:gd name="connsiteX1" fmla="*/ 9720943 w 9720943"/>
              <a:gd name="connsiteY1" fmla="*/ 32657 h 279625"/>
              <a:gd name="connsiteX2" fmla="*/ 8686800 w 9720943"/>
              <a:gd name="connsiteY2" fmla="*/ 279625 h 279625"/>
              <a:gd name="connsiteX3" fmla="*/ 0 w 9720943"/>
              <a:gd name="connsiteY3" fmla="*/ 279625 h 279625"/>
              <a:gd name="connsiteX4" fmla="*/ 0 w 9720943"/>
              <a:gd name="connsiteY4" fmla="*/ 0 h 279625"/>
              <a:gd name="connsiteX0" fmla="*/ 0 w 9710058"/>
              <a:gd name="connsiteY0" fmla="*/ 8170 h 287795"/>
              <a:gd name="connsiteX1" fmla="*/ 9710058 w 9710058"/>
              <a:gd name="connsiteY1" fmla="*/ 0 h 287795"/>
              <a:gd name="connsiteX2" fmla="*/ 8686800 w 9710058"/>
              <a:gd name="connsiteY2" fmla="*/ 287795 h 287795"/>
              <a:gd name="connsiteX3" fmla="*/ 0 w 9710058"/>
              <a:gd name="connsiteY3" fmla="*/ 287795 h 287795"/>
              <a:gd name="connsiteX4" fmla="*/ 0 w 9710058"/>
              <a:gd name="connsiteY4" fmla="*/ 8170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0058" h="287795">
                <a:moveTo>
                  <a:pt x="0" y="8170"/>
                </a:moveTo>
                <a:lnTo>
                  <a:pt x="9710058" y="0"/>
                </a:lnTo>
                <a:lnTo>
                  <a:pt x="8686800" y="287795"/>
                </a:lnTo>
                <a:lnTo>
                  <a:pt x="0" y="287795"/>
                </a:lnTo>
                <a:lnTo>
                  <a:pt x="0" y="81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95229C9-0CA3-40F3-8633-B9C890F60E65}"/>
              </a:ext>
            </a:extLst>
          </p:cNvPr>
          <p:cNvSpPr/>
          <p:nvPr userDrawn="1"/>
        </p:nvSpPr>
        <p:spPr>
          <a:xfrm>
            <a:off x="0" y="0"/>
            <a:ext cx="9710738" cy="288925"/>
          </a:xfrm>
          <a:custGeom>
            <a:avLst/>
            <a:gdLst>
              <a:gd name="connsiteX0" fmla="*/ 0 w 8686800"/>
              <a:gd name="connsiteY0" fmla="*/ 0 h 279625"/>
              <a:gd name="connsiteX1" fmla="*/ 8686800 w 8686800"/>
              <a:gd name="connsiteY1" fmla="*/ 0 h 279625"/>
              <a:gd name="connsiteX2" fmla="*/ 8686800 w 8686800"/>
              <a:gd name="connsiteY2" fmla="*/ 279625 h 279625"/>
              <a:gd name="connsiteX3" fmla="*/ 0 w 8686800"/>
              <a:gd name="connsiteY3" fmla="*/ 279625 h 279625"/>
              <a:gd name="connsiteX4" fmla="*/ 0 w 8686800"/>
              <a:gd name="connsiteY4" fmla="*/ 0 h 279625"/>
              <a:gd name="connsiteX0" fmla="*/ 0 w 9720943"/>
              <a:gd name="connsiteY0" fmla="*/ 0 h 279625"/>
              <a:gd name="connsiteX1" fmla="*/ 9720943 w 9720943"/>
              <a:gd name="connsiteY1" fmla="*/ 32657 h 279625"/>
              <a:gd name="connsiteX2" fmla="*/ 8686800 w 9720943"/>
              <a:gd name="connsiteY2" fmla="*/ 279625 h 279625"/>
              <a:gd name="connsiteX3" fmla="*/ 0 w 9720943"/>
              <a:gd name="connsiteY3" fmla="*/ 279625 h 279625"/>
              <a:gd name="connsiteX4" fmla="*/ 0 w 9720943"/>
              <a:gd name="connsiteY4" fmla="*/ 0 h 279625"/>
              <a:gd name="connsiteX0" fmla="*/ 0 w 9710058"/>
              <a:gd name="connsiteY0" fmla="*/ 8170 h 287795"/>
              <a:gd name="connsiteX1" fmla="*/ 9710058 w 9710058"/>
              <a:gd name="connsiteY1" fmla="*/ 0 h 287795"/>
              <a:gd name="connsiteX2" fmla="*/ 8686800 w 9710058"/>
              <a:gd name="connsiteY2" fmla="*/ 287795 h 287795"/>
              <a:gd name="connsiteX3" fmla="*/ 0 w 9710058"/>
              <a:gd name="connsiteY3" fmla="*/ 287795 h 287795"/>
              <a:gd name="connsiteX4" fmla="*/ 0 w 9710058"/>
              <a:gd name="connsiteY4" fmla="*/ 8170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0058" h="287795">
                <a:moveTo>
                  <a:pt x="0" y="8170"/>
                </a:moveTo>
                <a:lnTo>
                  <a:pt x="9710058" y="0"/>
                </a:lnTo>
                <a:lnTo>
                  <a:pt x="8686800" y="287795"/>
                </a:lnTo>
                <a:lnTo>
                  <a:pt x="0" y="287795"/>
                </a:lnTo>
                <a:lnTo>
                  <a:pt x="0" y="81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4" name="Picture 14">
            <a:extLst>
              <a:ext uri="{FF2B5EF4-FFF2-40B4-BE49-F238E27FC236}">
                <a16:creationId xmlns:a16="http://schemas.microsoft.com/office/drawing/2014/main" id="{DAF73017-756F-0348-BFDE-AB8DCEE99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75" y="295275"/>
            <a:ext cx="17256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97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2608C97-5BFC-3644-9CAA-1995CAF9B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180" y="4647581"/>
            <a:ext cx="10536820" cy="881951"/>
          </a:xfrm>
        </p:spPr>
        <p:txBody>
          <a:bodyPr/>
          <a:lstStyle/>
          <a:p>
            <a:r>
              <a:rPr lang="en-US" dirty="0"/>
              <a:t>May 3-5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09AEFD-7D45-334F-9825-3710E67A3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CTMA Partners Meeting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192084-B068-034E-AC1F-0377644EB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1775" y="5365225"/>
            <a:ext cx="4340225" cy="328613"/>
          </a:xfrm>
        </p:spPr>
        <p:txBody>
          <a:bodyPr/>
          <a:lstStyle/>
          <a:p>
            <a:r>
              <a:rPr lang="en-US" dirty="0"/>
              <a:t>Virginia Beach, VA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93162-CBF0-426A-A6F0-0CE6D5C8F3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293625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687AAD-6EDC-4BA6-A4FA-ADAC727C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Keynote Speaker: SES Mr. Steven J. </a:t>
            </a:r>
            <a:r>
              <a:rPr lang="en-US" dirty="0" err="1">
                <a:solidFill>
                  <a:schemeClr val="accent1"/>
                </a:solidFill>
              </a:rPr>
              <a:t>Morani</a:t>
            </a:r>
            <a:r>
              <a:rPr lang="en-US" dirty="0">
                <a:solidFill>
                  <a:schemeClr val="accent1"/>
                </a:solidFill>
              </a:rPr>
              <a:t>, Principal Deputy Assistant Secretary of Defense for Sustainment (Logistics) Acting Assistant Secretary of Defense for Sustainment</a:t>
            </a:r>
          </a:p>
          <a:p>
            <a:pPr algn="l" fontAlgn="base"/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Keynote Speaker: Col. Howie Marotto</a:t>
            </a:r>
            <a:r>
              <a:rPr lang="en-US" b="0" dirty="0">
                <a:solidFill>
                  <a:schemeClr val="accent1"/>
                </a:solidFill>
                <a:effectLst/>
                <a:latin typeface="Open Sans"/>
              </a:rPr>
              <a:t>, Additive Manufacturing Business Director, EWI</a:t>
            </a:r>
            <a:endParaRPr lang="en-US" b="0" i="0" dirty="0">
              <a:solidFill>
                <a:schemeClr val="accent1"/>
              </a:solidFill>
              <a:effectLst/>
              <a:latin typeface="Roboto"/>
            </a:endParaRP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DA370EC-DCE8-4F38-A0C4-D6DB727A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 Speakers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71DB3-CFD9-40A2-B924-FB60F3DEF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5785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348DFC-0266-4265-B33A-C00AE4D8B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fontAlgn="base"/>
            <a:endParaRPr lang="en-US" b="0" dirty="0">
              <a:solidFill>
                <a:srgbClr val="727272"/>
              </a:solidFill>
              <a:effectLst/>
              <a:latin typeface="Open Sans"/>
            </a:endParaRP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Sustainment Technology Program Panel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Modernizing the Organic Industrial Base Panel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CBM+ / Predictive Maintenance Panel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Advanced Manufacturing / Additive Manufacturing Panel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Energy / Environmental / Safety Panel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Naval X </a:t>
            </a:r>
            <a:r>
              <a:rPr lang="en-US" b="0" i="0" dirty="0" err="1">
                <a:solidFill>
                  <a:schemeClr val="accent1"/>
                </a:solidFill>
                <a:effectLst/>
                <a:latin typeface="Roboto"/>
              </a:rPr>
              <a:t>Techbridge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 Network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Sustainable Modernization of Weapon Systems Panel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Improved Business Operations (IT) Panel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966BF-D854-4CF3-8991-CC4C2255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DF65B-E404-401B-B338-BFE260E60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NCMS Proprietary; Access Controlled </a:t>
            </a:r>
          </a:p>
        </p:txBody>
      </p:sp>
    </p:spTree>
    <p:extLst>
      <p:ext uri="{BB962C8B-B14F-4D97-AF65-F5344CB8AC3E}">
        <p14:creationId xmlns:p14="http://schemas.microsoft.com/office/powerpoint/2010/main" val="164862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683086-8D49-4D1A-9C0E-A4C42163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https://www.ncms.org/ctma-partners-meeting/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1BB16-6FB4-44F5-AAE6-F1CABA8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8948D-A9A8-4E60-89A8-F99D4620C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NCMS Proprietary; Access Controlled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CE292-581A-47EE-AF56-732455B19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0"/>
          <a:stretch/>
        </p:blipFill>
        <p:spPr>
          <a:xfrm>
            <a:off x="355417" y="1682151"/>
            <a:ext cx="11020425" cy="301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4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2020-CTMA MasterTemplate">
  <a:themeElements>
    <a:clrScheme name="NCMS 2020">
      <a:dk1>
        <a:srgbClr val="262626"/>
      </a:dk1>
      <a:lt1>
        <a:srgbClr val="F2F2F2"/>
      </a:lt1>
      <a:dk2>
        <a:srgbClr val="215277"/>
      </a:dk2>
      <a:lt2>
        <a:srgbClr val="5FA0D2"/>
      </a:lt2>
      <a:accent1>
        <a:srgbClr val="215277"/>
      </a:accent1>
      <a:accent2>
        <a:srgbClr val="C63827"/>
      </a:accent2>
      <a:accent3>
        <a:srgbClr val="DC613F"/>
      </a:accent3>
      <a:accent4>
        <a:srgbClr val="EFC01B"/>
      </a:accent4>
      <a:accent5>
        <a:srgbClr val="5C5C5C"/>
      </a:accent5>
      <a:accent6>
        <a:srgbClr val="A2A2A2"/>
      </a:accent6>
      <a:hlink>
        <a:srgbClr val="5FA0D1"/>
      </a:hlink>
      <a:folHlink>
        <a:srgbClr val="C638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CTMA-PartnersMeeting" id="{0BB1C616-7513-9340-9639-B0AD013340B6}" vid="{B2528AD0-CFB5-D64B-806A-10309DAAC2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186B87BED1D4794F9D72B06B814C9" ma:contentTypeVersion="6" ma:contentTypeDescription="Create a new document." ma:contentTypeScope="" ma:versionID="40845353a783c07dc6b722ccb4b9c389">
  <xsd:schema xmlns:xsd="http://www.w3.org/2001/XMLSchema" xmlns:xs="http://www.w3.org/2001/XMLSchema" xmlns:p="http://schemas.microsoft.com/office/2006/metadata/properties" xmlns:ns2="0561437e-9774-4289-93f0-e209cc89809e" xmlns:ns3="a32f54b0-40d7-4105-bf63-22e049c7d1c5" targetNamespace="http://schemas.microsoft.com/office/2006/metadata/properties" ma:root="true" ma:fieldsID="432ce18b991f426306e767428f238c89" ns2:_="" ns3:_="">
    <xsd:import namespace="0561437e-9774-4289-93f0-e209cc89809e"/>
    <xsd:import namespace="a32f54b0-40d7-4105-bf63-22e049c7d1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Activity" minOccurs="0"/>
                <xsd:element ref="ns2:StatusofContent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1437e-9774-4289-93f0-e209cc898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ctivity" ma:index="10" nillable="true" ma:displayName="Activity" ma:format="Dropdown" ma:internalName="Activity">
      <xsd:simpleType>
        <xsd:restriction base="dms:Choice">
          <xsd:enumeration value="NCMS"/>
          <xsd:enumeration value="DPG"/>
          <xsd:enumeration value="CTMA"/>
          <xsd:enumeration value="AMMP"/>
          <xsd:enumeration value="Other"/>
        </xsd:restriction>
      </xsd:simpleType>
    </xsd:element>
    <xsd:element name="StatusofContent" ma:index="11" nillable="true" ma:displayName="Status of Content" ma:format="Dropdown" ma:internalName="StatusofContent">
      <xsd:simpleType>
        <xsd:restriction base="dms:Choice">
          <xsd:enumeration value="Current"/>
          <xsd:enumeration value="Expired"/>
          <xsd:enumeration value="Draf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f54b0-40d7-4105-bf63-22e049c7d1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0561437e-9774-4289-93f0-e209cc89809e" xsi:nil="true"/>
    <StatusofContent xmlns="0561437e-9774-4289-93f0-e209cc89809e" xsi:nil="true"/>
  </documentManagement>
</p:properties>
</file>

<file path=customXml/itemProps1.xml><?xml version="1.0" encoding="utf-8"?>
<ds:datastoreItem xmlns:ds="http://schemas.openxmlformats.org/officeDocument/2006/customXml" ds:itemID="{E7AC9305-1F5E-4D33-AD26-9EF86EF70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1437e-9774-4289-93f0-e209cc89809e"/>
    <ds:schemaRef ds:uri="a32f54b0-40d7-4105-bf63-22e049c7d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F83183-9268-457E-9B33-00764D7ACF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5E79F-B13F-4CB0-89A3-CAA50B4FFF2F}">
  <ds:schemaRefs>
    <ds:schemaRef ds:uri="http://schemas.microsoft.com/office/2006/metadata/properties"/>
    <ds:schemaRef ds:uri="6621efc0-e65c-418b-b94a-c0d61191193b"/>
    <ds:schemaRef ds:uri="http://www.w3.org/XML/1998/namespace"/>
    <ds:schemaRef ds:uri="http://purl.org/dc/dcmitype/"/>
    <ds:schemaRef ds:uri="http://schemas.microsoft.com/office/infopath/2007/PartnerControls"/>
    <ds:schemaRef ds:uri="2cc7f50d-830d-4209-a0c8-010ffb9f61c4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0561437e-9774-4289-93f0-e209cc8980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2022_CTMA-PartnersMeeting (2)</Template>
  <TotalTime>13</TotalTime>
  <Words>134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Myriad Pro Light</vt:lpstr>
      <vt:lpstr>Open Sans</vt:lpstr>
      <vt:lpstr>Roboto</vt:lpstr>
      <vt:lpstr>2020-CTMA MasterTemplate</vt:lpstr>
      <vt:lpstr>2022 CTMA Partners Meeting</vt:lpstr>
      <vt:lpstr>Keynote Speakers </vt:lpstr>
      <vt:lpstr>Panels </vt:lpstr>
      <vt:lpstr>For More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CTMA Partners Meeting</dc:title>
  <dc:subject>Manufacturing innovation through time leading to Digital. Some Grid content. Based on Rebecca's NAE 2014 presentation.</dc:subject>
  <dc:creator>Belaire, Candice</dc:creator>
  <cp:keywords>cyber;Rebecca Taylor</cp:keywords>
  <cp:lastModifiedBy>Lilu, Debbie</cp:lastModifiedBy>
  <cp:revision>1</cp:revision>
  <cp:lastPrinted>2020-01-30T14:29:05Z</cp:lastPrinted>
  <dcterms:created xsi:type="dcterms:W3CDTF">2022-04-13T12:19:30Z</dcterms:created>
  <dcterms:modified xsi:type="dcterms:W3CDTF">2022-04-13T13:14:05Z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0x010100DFC186B87BED1D4794F9D72B06B814C9</vt:lpwstr>
  </property>
  <property fmtid="{D5CDD505-2E9C-101B-9397-08002B2CF9AE}" pid="3" name="IsMyDocuments">
    <vt:bool>true</vt:bool>
  </property>
  <property fmtid="{D5CDD505-2E9C-101B-9397-08002B2CF9AE}" pid="4" name="ArticulateUseProject">
    <vt:lpwstr>1</vt:lpwstr>
  </property>
  <property fmtid="{D5CDD505-2E9C-101B-9397-08002B2CF9AE}" pid="5" name="ArticulatePath">
    <vt:lpwstr>https://ncmsmfg-my.sharepoint.com/personal/matts_ncms_org/Documents/Presentations/2014%20Sept%20-%20Future%20of%20Manufacturing/DiiD_VirtualizationAndTomorrowsManufacturing_Taylor_rev05</vt:lpwstr>
  </property>
  <property fmtid="{D5CDD505-2E9C-101B-9397-08002B2CF9AE}" pid="6" name="ArticulateGUID">
    <vt:lpwstr>B9BC9D74-4E48-4208-9249-03EB75EF02AE</vt:lpwstr>
  </property>
  <property fmtid="{D5CDD505-2E9C-101B-9397-08002B2CF9AE}" pid="7" name="ArticulateProjectFull">
    <vt:lpwstr>https://ncmsmfg.sharepoint.com/com/Shared%20Documents/Presentations\NCMS-MasterTemplate.ppta</vt:lpwstr>
  </property>
</Properties>
</file>