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" y="9303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Additive Manufacturing Business Model Workshops </a:t>
            </a:r>
            <a:r>
              <a:rPr lang="en-US" sz="3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 algn="ctr"/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30-31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2018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429000"/>
            <a:ext cx="6147696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Lockheed Martin Global Vision Center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2121 Crystal Drive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Arlington, VA   22202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5562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Register by 11 May at: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0070C0"/>
                </a:solidFill>
              </a:rPr>
              <a:t>https</a:t>
            </a:r>
            <a:r>
              <a:rPr lang="en-US" u="sng" dirty="0">
                <a:solidFill>
                  <a:srgbClr val="0070C0"/>
                </a:solidFill>
              </a:rPr>
              <a:t>://ammo.ncms.org/events/additive-manufacturing-business-model-workshops/</a:t>
            </a:r>
          </a:p>
        </p:txBody>
      </p:sp>
    </p:spTree>
    <p:extLst>
      <p:ext uri="{BB962C8B-B14F-4D97-AF65-F5344CB8AC3E}">
        <p14:creationId xmlns:p14="http://schemas.microsoft.com/office/powerpoint/2010/main" val="115022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27" y="315224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AM Business Model Workshop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9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3326" y="1143000"/>
            <a:ext cx="8578273" cy="562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- </a:t>
            </a:r>
            <a:r>
              <a:rPr lang="en-US" sz="20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May (Day </a:t>
            </a:r>
            <a:r>
              <a:rPr lang="en-US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7:15 – 8:00 AM	Registration/Badging/Continental Breakfast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- 8:10 AM	Welcome and Introductions - Greg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Kilchenstein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Marilyn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Gaska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- 8:20 AM	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Remarks – John Wilczynski (America Makes)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800100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8:20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- 9:30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Workgroup Introductory Briefs - Work Group Leaders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28900" lvl="5" indent="-342900">
              <a:spcAft>
                <a:spcPts val="20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Objectives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spcAft>
                <a:spcPts val="20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Deliverables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spcAft>
                <a:spcPts val="20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9:30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9:45 AM	Move to Individual Work Group Rooms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800100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9:45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 – 12:00 	Work in Individual Work Groups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800100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1:00 PM	Lunch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800100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4:00 PM	Work in Individual Work Groups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5:00 PM	Work Group Day 1 Outbriefs and Q&amp;A – Work Group Leaders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		Adjourn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8:00 PM	No-Host Social Crystal City Sports Pub, 529 23rd Street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1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" y="9303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0309" y="533400"/>
            <a:ext cx="7924800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en-US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31 May (Day </a:t>
            </a:r>
            <a:r>
              <a:rPr 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7:15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8:00 AM	Gather/Continental Breakfast/Coffee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8:15 AM	Welcome Back; Plan of the Day – Greg Kilchenstein &amp;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Marilyn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Gaska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8:15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 –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Work in Individual Work Groups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1:00 PM	Lunch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3:00 PM	Work in Individual Work Groups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4:30 PM	Work Group Day 2 Outbriefs and Q&amp;A – Work Group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Leaders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4:30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5:00 PM	Wrap-Up - Greg Kilchenstein / Marilyn Gaska/ John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Wilczynski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5:00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		Adjourn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0309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AM Business Model Workshop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7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" y="9303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0309" y="1378818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an AM Contracting Guide for Navy / DoD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group is working on a contracting guide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lays out the various business models and methods of acquisition for AM-related products and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DoD is able to maximize the value of AM investments, and ensure interoperability of this game-changing technology. </a:t>
            </a:r>
          </a:p>
          <a:p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Lead: CAPT Armen Kurdian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Assurance on 3D Technical Data Packages and Blockchain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Abstract:  This working group will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secure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transmissions such as technical data package (TDP) sharing and data transfer amongst AM machines within the digital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and explore cybersecurity solutions,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Blockchain technology and its capabilities to verify and record digital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transactions.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</a:t>
            </a:r>
            <a:r>
              <a:rPr lang="en-U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Leads: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Howard Marotto (USMC) and Dana Ellis (NCMS)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0309" y="34755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AM Business Model Work Streams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6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" y="9303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219200"/>
            <a:ext cx="8305800" cy="582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Pathfinder </a:t>
            </a: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Study of AM Repair </a:t>
            </a:r>
            <a:r>
              <a:rPr lang="en-US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Abstract:  This working group will conduct an End-to-End "Pathfinder" study that looks at the DoD AM repair part process from requirement determination, through contracting, design and manufacturing, certification and qualification, and delivery.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 Group Lead: Liz McMichael (NAVAIR)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Model Exchange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Abstract:  This working group will examine the development of a 3D-Model/Print Exchange that provides 3D-models for 3D-Printers to assist sustainment professionals in maintaining and sustaining their equipment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Lead: Alex Viana (NAVFAC)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 </a:t>
            </a: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Intellectual Property </a:t>
            </a:r>
            <a:r>
              <a:rPr lang="en-US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 group will examine the requirements and processes involved with establishing a central repository for IP associated with AM. 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 Group Lead: Tony Delgado (DLA)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0309" y="34755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AM Business Model Work Streams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0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" y="9303"/>
            <a:ext cx="4089919" cy="676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Additive Manufacturing Business Model Workshops </a:t>
            </a:r>
            <a:r>
              <a:rPr lang="en-US" sz="3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 algn="ctr"/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30-31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2018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429000"/>
            <a:ext cx="6147696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Lockheed Martin Global Vision Center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2121 Crystal Drive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Arlington, VA   22202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5562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Register by 11 May at: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0070C0"/>
                </a:solidFill>
              </a:rPr>
              <a:t>https</a:t>
            </a:r>
            <a:r>
              <a:rPr lang="en-US" u="sng" dirty="0">
                <a:solidFill>
                  <a:srgbClr val="0070C0"/>
                </a:solidFill>
              </a:rPr>
              <a:t>://ammo.ncms.org/events/additive-manufacturing-business-model-workshops/</a:t>
            </a:r>
          </a:p>
        </p:txBody>
      </p:sp>
    </p:spTree>
    <p:extLst>
      <p:ext uri="{BB962C8B-B14F-4D97-AF65-F5344CB8AC3E}">
        <p14:creationId xmlns:p14="http://schemas.microsoft.com/office/powerpoint/2010/main" val="232002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</TotalTime>
  <Words>199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AM Business Model Workshop</vt:lpstr>
      <vt:lpstr>AM Business Model Workshop</vt:lpstr>
      <vt:lpstr>AM Business Model Work Streams</vt:lpstr>
      <vt:lpstr>AM Business Model Work Streams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AMMO WG Call 7 Sep 2016</dc:title>
  <dc:creator>LANGLAIS, Raymond R.</dc:creator>
  <cp:lastModifiedBy>LANGLAIS, Raymond R.</cp:lastModifiedBy>
  <cp:revision>18</cp:revision>
  <dcterms:created xsi:type="dcterms:W3CDTF">2016-09-06T12:13:20Z</dcterms:created>
  <dcterms:modified xsi:type="dcterms:W3CDTF">2018-05-02T12:47:33Z</dcterms:modified>
</cp:coreProperties>
</file>