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>
      <p:cViewPr varScale="1">
        <p:scale>
          <a:sx n="39" d="100"/>
          <a:sy n="39" d="100"/>
        </p:scale>
        <p:origin x="89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AMMO WG Call </a:t>
            </a:r>
            <a:r>
              <a:rPr lang="en-US" sz="4000" dirty="0">
                <a:solidFill>
                  <a:schemeClr val="bg1"/>
                </a:solidFill>
              </a:rPr>
              <a:t>Agenda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> 19 April 2017</a:t>
            </a:r>
          </a:p>
        </p:txBody>
      </p:sp>
      <p:sp>
        <p:nvSpPr>
          <p:cNvPr id="5" name="Rectangle 4"/>
          <p:cNvSpPr/>
          <p:nvPr/>
        </p:nvSpPr>
        <p:spPr>
          <a:xfrm>
            <a:off x="438727" y="1533465"/>
            <a:ext cx="8229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Welcome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"Opportunities for Additive Manufacturing in DoD &amp; NASA Acquisition", </a:t>
            </a:r>
            <a:r>
              <a:rPr lang="en-US" sz="2000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John Rice, DAU. 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Additive Manufacturing Library, </a:t>
            </a:r>
            <a:r>
              <a:rPr lang="en-US" sz="2000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Alberto </a:t>
            </a:r>
            <a:r>
              <a:rPr lang="en-US" sz="2000" dirty="0" err="1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Lacaze</a:t>
            </a:r>
            <a:r>
              <a:rPr lang="en-US" sz="2000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Robotics Research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VeriPart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Tool and Block-Chain, </a:t>
            </a:r>
            <a:r>
              <a:rPr lang="en-US" sz="2000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Jim </a:t>
            </a:r>
            <a:r>
              <a:rPr lang="en-US" sz="2000" dirty="0" err="1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Regenor</a:t>
            </a:r>
            <a:r>
              <a:rPr lang="en-US" sz="2000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MOOG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AM Business Model Update, </a:t>
            </a:r>
            <a:r>
              <a:rPr lang="en-US" sz="2000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Brett Conner, YSU 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Business Model Wargame Update – </a:t>
            </a:r>
            <a:r>
              <a:rPr lang="en-US" sz="2000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Marilyn </a:t>
            </a:r>
            <a:r>
              <a:rPr lang="en-US" sz="2000" dirty="0" err="1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Gaska</a:t>
            </a:r>
            <a:r>
              <a:rPr lang="en-US" sz="2000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LMCO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Additive Manufacturing Sustainment WG Update - </a:t>
            </a:r>
            <a:r>
              <a:rPr lang="en-US" sz="2000" dirty="0">
                <a:solidFill>
                  <a:srgbClr val="0070C0"/>
                </a:solidFill>
              </a:rPr>
              <a:t>Marilyn </a:t>
            </a:r>
            <a:r>
              <a:rPr lang="en-US" sz="2000" dirty="0" err="1">
                <a:solidFill>
                  <a:srgbClr val="0070C0"/>
                </a:solidFill>
              </a:rPr>
              <a:t>Gaska</a:t>
            </a:r>
            <a:r>
              <a:rPr lang="en-US" sz="2000" dirty="0">
                <a:solidFill>
                  <a:srgbClr val="0070C0"/>
                </a:solidFill>
              </a:rPr>
              <a:t>, LMCO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Final remarks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156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37</TotalTime>
  <Words>69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AMMO WG Call Agenda  19 April 2017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AMMO WG Call 7 Sep 2016</dc:title>
  <dc:creator>LANGLAIS, Raymond R.</dc:creator>
  <cp:lastModifiedBy>Lilu, Debra</cp:lastModifiedBy>
  <cp:revision>10</cp:revision>
  <dcterms:created xsi:type="dcterms:W3CDTF">2016-09-06T12:13:20Z</dcterms:created>
  <dcterms:modified xsi:type="dcterms:W3CDTF">2017-04-19T12:12:42Z</dcterms:modified>
</cp:coreProperties>
</file>