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70" r:id="rId1"/>
    <p:sldMasterId id="2147484057" r:id="rId2"/>
    <p:sldMasterId id="2147486534" r:id="rId3"/>
    <p:sldMasterId id="2147486570" r:id="rId4"/>
    <p:sldMasterId id="2147486735" r:id="rId5"/>
    <p:sldMasterId id="2147487190" r:id="rId6"/>
    <p:sldMasterId id="2147487871" r:id="rId7"/>
    <p:sldMasterId id="2147487873" r:id="rId8"/>
    <p:sldMasterId id="2147491632" r:id="rId9"/>
    <p:sldMasterId id="2147491658" r:id="rId10"/>
    <p:sldMasterId id="2147491713" r:id="rId11"/>
    <p:sldMasterId id="2147491727" r:id="rId12"/>
    <p:sldMasterId id="2147491729" r:id="rId13"/>
    <p:sldMasterId id="2147491737" r:id="rId14"/>
    <p:sldMasterId id="2147491743" r:id="rId15"/>
  </p:sldMasterIdLst>
  <p:notesMasterIdLst>
    <p:notesMasterId r:id="rId27"/>
  </p:notesMasterIdLst>
  <p:handoutMasterIdLst>
    <p:handoutMasterId r:id="rId28"/>
  </p:handoutMasterIdLst>
  <p:sldIdLst>
    <p:sldId id="5590" r:id="rId16"/>
    <p:sldId id="5591" r:id="rId17"/>
    <p:sldId id="5592" r:id="rId18"/>
    <p:sldId id="5593" r:id="rId19"/>
    <p:sldId id="5594" r:id="rId20"/>
    <p:sldId id="5595" r:id="rId21"/>
    <p:sldId id="5597" r:id="rId22"/>
    <p:sldId id="5598" r:id="rId23"/>
    <p:sldId id="5596" r:id="rId24"/>
    <p:sldId id="5599" r:id="rId25"/>
    <p:sldId id="5600" r:id="rId26"/>
  </p:sldIdLst>
  <p:sldSz cx="9144000" cy="6858000" type="screen4x3"/>
  <p:notesSz cx="6980238"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ss, Julie K LCDR NMCB 74, S-4" initials="jk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6"/>
    <a:srgbClr val="0000FF"/>
    <a:srgbClr val="FFCC66"/>
    <a:srgbClr val="3333FF"/>
    <a:srgbClr val="FFFF99"/>
    <a:srgbClr val="BFCBDF"/>
    <a:srgbClr val="95A9CB"/>
    <a:srgbClr val="00FFFF"/>
    <a:srgbClr val="008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102" autoAdjust="0"/>
    <p:restoredTop sz="97174" autoAdjust="0"/>
  </p:normalViewPr>
  <p:slideViewPr>
    <p:cSldViewPr>
      <p:cViewPr varScale="1">
        <p:scale>
          <a:sx n="86" d="100"/>
          <a:sy n="86" d="100"/>
        </p:scale>
        <p:origin x="331" y="58"/>
      </p:cViewPr>
      <p:guideLst>
        <p:guide orient="horz" pos="2160"/>
        <p:guide pos="2880"/>
      </p:guideLst>
    </p:cSldViewPr>
  </p:slideViewPr>
  <p:outlineViewPr>
    <p:cViewPr>
      <p:scale>
        <a:sx n="33" d="100"/>
        <a:sy n="33" d="100"/>
      </p:scale>
      <p:origin x="0" y="67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700" y="90"/>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2" y="84"/>
            <a:ext cx="3022749" cy="458145"/>
          </a:xfrm>
          <a:prstGeom prst="rect">
            <a:avLst/>
          </a:prstGeom>
        </p:spPr>
        <p:txBody>
          <a:bodyPr vert="horz" lIns="90125" tIns="45059" rIns="90125" bIns="45059"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55969" y="84"/>
            <a:ext cx="3022749" cy="458145"/>
          </a:xfrm>
          <a:prstGeom prst="rect">
            <a:avLst/>
          </a:prstGeom>
        </p:spPr>
        <p:txBody>
          <a:bodyPr vert="horz" lIns="90125" tIns="45059" rIns="90125" bIns="45059" rtlCol="0"/>
          <a:lstStyle>
            <a:lvl1pPr algn="r">
              <a:defRPr sz="1200">
                <a:latin typeface="Arial" charset="0"/>
              </a:defRPr>
            </a:lvl1pPr>
          </a:lstStyle>
          <a:p>
            <a:pPr>
              <a:defRPr/>
            </a:pPr>
            <a:fld id="{BA827D8F-544F-428E-9BAE-28EF3942E053}" type="datetimeFigureOut">
              <a:rPr lang="en-US"/>
              <a:pPr>
                <a:defRPr/>
              </a:pPr>
              <a:t>10/3/2017</a:t>
            </a:fld>
            <a:endParaRPr lang="en-US" dirty="0"/>
          </a:p>
        </p:txBody>
      </p:sp>
      <p:sp>
        <p:nvSpPr>
          <p:cNvPr id="4" name="Footer Placeholder 3"/>
          <p:cNvSpPr>
            <a:spLocks noGrp="1"/>
          </p:cNvSpPr>
          <p:nvPr>
            <p:ph type="ftr" sz="quarter" idx="2"/>
          </p:nvPr>
        </p:nvSpPr>
        <p:spPr>
          <a:xfrm>
            <a:off x="72" y="8684363"/>
            <a:ext cx="3022749" cy="458145"/>
          </a:xfrm>
          <a:prstGeom prst="rect">
            <a:avLst/>
          </a:prstGeom>
        </p:spPr>
        <p:txBody>
          <a:bodyPr vert="horz" lIns="90125" tIns="45059" rIns="90125" bIns="45059"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55969" y="8684363"/>
            <a:ext cx="3022749" cy="458145"/>
          </a:xfrm>
          <a:prstGeom prst="rect">
            <a:avLst/>
          </a:prstGeom>
        </p:spPr>
        <p:txBody>
          <a:bodyPr vert="horz" lIns="90125" tIns="45059" rIns="90125" bIns="45059" rtlCol="0" anchor="b"/>
          <a:lstStyle>
            <a:lvl1pPr algn="r">
              <a:defRPr sz="1200">
                <a:latin typeface="Arial" charset="0"/>
              </a:defRPr>
            </a:lvl1pPr>
          </a:lstStyle>
          <a:p>
            <a:pPr>
              <a:defRPr/>
            </a:pPr>
            <a:fld id="{E1964A1F-7DBC-4063-8CF1-33FD65A07B6F}" type="slidenum">
              <a:rPr lang="en-US"/>
              <a:pPr>
                <a:defRPr/>
              </a:pPr>
              <a:t>‹#›</a:t>
            </a:fld>
            <a:endParaRPr lang="en-US" dirty="0"/>
          </a:p>
        </p:txBody>
      </p:sp>
    </p:spTree>
    <p:extLst>
      <p:ext uri="{BB962C8B-B14F-4D97-AF65-F5344CB8AC3E}">
        <p14:creationId xmlns:p14="http://schemas.microsoft.com/office/powerpoint/2010/main" val="1315323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2" y="84"/>
            <a:ext cx="3022749" cy="458145"/>
          </a:xfrm>
          <a:prstGeom prst="rect">
            <a:avLst/>
          </a:prstGeom>
        </p:spPr>
        <p:txBody>
          <a:bodyPr vert="horz" lIns="90125" tIns="45059" rIns="90125" bIns="4505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55969" y="84"/>
            <a:ext cx="3022749" cy="458145"/>
          </a:xfrm>
          <a:prstGeom prst="rect">
            <a:avLst/>
          </a:prstGeom>
        </p:spPr>
        <p:txBody>
          <a:bodyPr vert="horz" lIns="90125" tIns="45059" rIns="90125" bIns="45059" rtlCol="0"/>
          <a:lstStyle>
            <a:lvl1pPr algn="r">
              <a:defRPr sz="1200">
                <a:latin typeface="Arial" charset="0"/>
              </a:defRPr>
            </a:lvl1pPr>
          </a:lstStyle>
          <a:p>
            <a:pPr>
              <a:defRPr/>
            </a:pPr>
            <a:fld id="{08C72DED-1818-4854-BF96-739E1BC8A5E5}" type="datetimeFigureOut">
              <a:rPr lang="en-US"/>
              <a:pPr>
                <a:defRPr/>
              </a:pPr>
              <a:t>10/3/2017</a:t>
            </a:fld>
            <a:endParaRPr lang="en-US" dirty="0"/>
          </a:p>
        </p:txBody>
      </p:sp>
      <p:sp>
        <p:nvSpPr>
          <p:cNvPr id="4" name="Slide Image Placeholder 3"/>
          <p:cNvSpPr>
            <a:spLocks noGrp="1" noRot="1" noChangeAspect="1"/>
          </p:cNvSpPr>
          <p:nvPr>
            <p:ph type="sldImg" idx="2"/>
          </p:nvPr>
        </p:nvSpPr>
        <p:spPr>
          <a:xfrm>
            <a:off x="217488" y="441325"/>
            <a:ext cx="6510337" cy="4883150"/>
          </a:xfrm>
          <a:prstGeom prst="rect">
            <a:avLst/>
          </a:prstGeom>
          <a:noFill/>
          <a:ln w="12700">
            <a:solidFill>
              <a:prstClr val="black"/>
            </a:solidFill>
          </a:ln>
        </p:spPr>
        <p:txBody>
          <a:bodyPr vert="horz" lIns="90125" tIns="45059" rIns="90125" bIns="45059" rtlCol="0" anchor="ctr"/>
          <a:lstStyle/>
          <a:p>
            <a:pPr lvl="0"/>
            <a:endParaRPr lang="en-US" noProof="0" dirty="0"/>
          </a:p>
        </p:txBody>
      </p:sp>
      <p:sp>
        <p:nvSpPr>
          <p:cNvPr id="5" name="Notes Placeholder 4"/>
          <p:cNvSpPr>
            <a:spLocks noGrp="1"/>
          </p:cNvSpPr>
          <p:nvPr>
            <p:ph type="body" sz="quarter" idx="3"/>
          </p:nvPr>
        </p:nvSpPr>
        <p:spPr>
          <a:xfrm>
            <a:off x="698712" y="4343719"/>
            <a:ext cx="5582913" cy="4117003"/>
          </a:xfrm>
          <a:prstGeom prst="rect">
            <a:avLst/>
          </a:prstGeom>
        </p:spPr>
        <p:txBody>
          <a:bodyPr vert="horz" lIns="90125" tIns="45059" rIns="90125" bIns="4505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72" y="8684363"/>
            <a:ext cx="3022749" cy="458145"/>
          </a:xfrm>
          <a:prstGeom prst="rect">
            <a:avLst/>
          </a:prstGeom>
        </p:spPr>
        <p:txBody>
          <a:bodyPr vert="horz" lIns="90125" tIns="45059" rIns="90125" bIns="4505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55969" y="8684363"/>
            <a:ext cx="3022749" cy="458145"/>
          </a:xfrm>
          <a:prstGeom prst="rect">
            <a:avLst/>
          </a:prstGeom>
        </p:spPr>
        <p:txBody>
          <a:bodyPr vert="horz" lIns="90125" tIns="45059" rIns="90125" bIns="45059" rtlCol="0" anchor="b"/>
          <a:lstStyle>
            <a:lvl1pPr algn="r">
              <a:defRPr sz="1200">
                <a:latin typeface="Arial" charset="0"/>
              </a:defRPr>
            </a:lvl1pPr>
          </a:lstStyle>
          <a:p>
            <a:pPr>
              <a:defRPr/>
            </a:pPr>
            <a:fld id="{C957F6EF-A53C-40AE-92DE-F77551E4BBF9}" type="slidenum">
              <a:rPr lang="en-US"/>
              <a:pPr>
                <a:defRPr/>
              </a:pPr>
              <a:t>‹#›</a:t>
            </a:fld>
            <a:endParaRPr lang="en-US" dirty="0"/>
          </a:p>
        </p:txBody>
      </p:sp>
    </p:spTree>
    <p:extLst>
      <p:ext uri="{BB962C8B-B14F-4D97-AF65-F5344CB8AC3E}">
        <p14:creationId xmlns:p14="http://schemas.microsoft.com/office/powerpoint/2010/main" val="29840595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7AE457D-DFE6-440C-ADAC-82B6FF9820A2}" type="slidenum">
              <a:rPr lang="en-US" smtClean="0"/>
              <a:pPr/>
              <a:t>1</a:t>
            </a:fld>
            <a:endParaRPr lang="en-US" dirty="0"/>
          </a:p>
        </p:txBody>
      </p:sp>
      <p:sp>
        <p:nvSpPr>
          <p:cNvPr id="38915" name="Rectangle 2"/>
          <p:cNvSpPr>
            <a:spLocks noGrp="1" noRot="1" noChangeAspect="1" noChangeArrowheads="1" noTextEdit="1"/>
          </p:cNvSpPr>
          <p:nvPr>
            <p:ph type="sldImg"/>
          </p:nvPr>
        </p:nvSpPr>
        <p:spPr>
          <a:xfrm>
            <a:off x="1214438" y="682625"/>
            <a:ext cx="4549775" cy="3413125"/>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none" baseline="0">
                <a:solidFill>
                  <a:srgbClr val="002C76"/>
                </a:solidFill>
                <a:latin typeface="Helvetica"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2"/>
          <p:cNvSpPr>
            <a:spLocks noGrp="1"/>
          </p:cNvSpPr>
          <p:nvPr>
            <p:ph idx="14"/>
          </p:nvPr>
        </p:nvSpPr>
        <p:spPr>
          <a:xfrm>
            <a:off x="457200" y="1676400"/>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969140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530059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Clr>
                <a:srgbClr val="002C76"/>
              </a:buClr>
              <a:buFont typeface="Wingdings" pitchFamily="2" charset="2"/>
              <a:buChar char="Ø"/>
              <a:defRPr sz="2800">
                <a:solidFill>
                  <a:schemeClr val="tx1"/>
                </a:solidFill>
                <a:latin typeface="Helvetica" pitchFamily="34" charset="0"/>
              </a:defRPr>
            </a:lvl1pPr>
            <a:lvl2pPr>
              <a:buClr>
                <a:srgbClr val="002C76"/>
              </a:buClr>
              <a:buFont typeface="Wingdings" pitchFamily="2" charset="2"/>
              <a:buChar char="Ø"/>
              <a:defRPr sz="2400">
                <a:solidFill>
                  <a:schemeClr val="tx1"/>
                </a:solidFill>
                <a:latin typeface="Helvetica" pitchFamily="34" charset="0"/>
              </a:defRPr>
            </a:lvl2pPr>
            <a:lvl3pPr>
              <a:buClr>
                <a:srgbClr val="002C76"/>
              </a:buClr>
              <a:buFont typeface="Wingdings" pitchFamily="2" charset="2"/>
              <a:buChar char="Ø"/>
              <a:defRPr sz="2000">
                <a:solidFill>
                  <a:schemeClr val="tx1"/>
                </a:solidFill>
                <a:latin typeface="Helvetica" pitchFamily="34" charset="0"/>
              </a:defRPr>
            </a:lvl3pPr>
            <a:lvl4pPr>
              <a:buClr>
                <a:srgbClr val="002C76"/>
              </a:buClr>
              <a:buFont typeface="Wingdings" pitchFamily="2" charset="2"/>
              <a:buChar char="Ø"/>
              <a:defRPr sz="1800">
                <a:solidFill>
                  <a:schemeClr val="tx1"/>
                </a:solidFill>
                <a:latin typeface="Helvetica" pitchFamily="34" charset="0"/>
              </a:defRPr>
            </a:lvl4pPr>
            <a:lvl5pPr>
              <a:buClr>
                <a:srgbClr val="002C76"/>
              </a:buClr>
              <a:buFont typeface="Wingdings" pitchFamily="2" charset="2"/>
              <a:buChar char="Ø"/>
              <a:defRPr sz="1800">
                <a:solidFill>
                  <a:schemeClr val="tx1"/>
                </a:solidFill>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22620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Clr>
                <a:srgbClr val="002C76"/>
              </a:buClr>
              <a:buFont typeface="Wingdings" pitchFamily="2" charset="2"/>
              <a:buChar char="Ø"/>
              <a:defRPr sz="2800">
                <a:solidFill>
                  <a:schemeClr val="tx1"/>
                </a:solidFill>
                <a:latin typeface="Helvetica" pitchFamily="34" charset="0"/>
              </a:defRPr>
            </a:lvl1pPr>
            <a:lvl2pPr>
              <a:buClr>
                <a:srgbClr val="002C76"/>
              </a:buClr>
              <a:buFont typeface="Wingdings" pitchFamily="2" charset="2"/>
              <a:buChar char="Ø"/>
              <a:defRPr sz="2400">
                <a:solidFill>
                  <a:schemeClr val="tx1"/>
                </a:solidFill>
                <a:latin typeface="Helvetica" pitchFamily="34" charset="0"/>
              </a:defRPr>
            </a:lvl2pPr>
            <a:lvl3pPr>
              <a:buClr>
                <a:srgbClr val="002C76"/>
              </a:buClr>
              <a:buFont typeface="Wingdings" pitchFamily="2" charset="2"/>
              <a:buChar char="Ø"/>
              <a:defRPr sz="2000">
                <a:solidFill>
                  <a:schemeClr val="tx1"/>
                </a:solidFill>
                <a:latin typeface="Helvetica" pitchFamily="34" charset="0"/>
              </a:defRPr>
            </a:lvl3pPr>
            <a:lvl4pPr>
              <a:buClr>
                <a:srgbClr val="002C76"/>
              </a:buClr>
              <a:buFont typeface="Wingdings" pitchFamily="2" charset="2"/>
              <a:buChar char="Ø"/>
              <a:defRPr sz="1800">
                <a:solidFill>
                  <a:schemeClr val="tx1"/>
                </a:solidFill>
                <a:latin typeface="Helvetica" pitchFamily="34" charset="0"/>
              </a:defRPr>
            </a:lvl4pPr>
            <a:lvl5pPr>
              <a:buClr>
                <a:srgbClr val="002C76"/>
              </a:buClr>
              <a:buFont typeface="Wingdings" pitchFamily="2" charset="2"/>
              <a:buChar char="Ø"/>
              <a:defRPr sz="1800">
                <a:solidFill>
                  <a:schemeClr val="tx1"/>
                </a:solidFill>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929753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638744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Clr>
                <a:srgbClr val="002C76"/>
              </a:buClr>
              <a:buFont typeface="Wingdings" pitchFamily="2" charset="2"/>
              <a:buChar char="Ø"/>
              <a:defRPr sz="2800">
                <a:solidFill>
                  <a:schemeClr val="tx1"/>
                </a:solidFill>
                <a:latin typeface="Helvetica" pitchFamily="34" charset="0"/>
              </a:defRPr>
            </a:lvl1pPr>
            <a:lvl2pPr>
              <a:buClr>
                <a:srgbClr val="002C76"/>
              </a:buClr>
              <a:buFont typeface="Wingdings" pitchFamily="2" charset="2"/>
              <a:buChar char="Ø"/>
              <a:defRPr sz="2400">
                <a:solidFill>
                  <a:schemeClr val="tx1"/>
                </a:solidFill>
                <a:latin typeface="Helvetica" pitchFamily="34" charset="0"/>
              </a:defRPr>
            </a:lvl2pPr>
            <a:lvl3pPr>
              <a:buClr>
                <a:srgbClr val="002C76"/>
              </a:buClr>
              <a:buFont typeface="Wingdings" pitchFamily="2" charset="2"/>
              <a:buChar char="Ø"/>
              <a:defRPr sz="2000">
                <a:solidFill>
                  <a:schemeClr val="tx1"/>
                </a:solidFill>
                <a:latin typeface="Helvetica" pitchFamily="34" charset="0"/>
              </a:defRPr>
            </a:lvl3pPr>
            <a:lvl4pPr>
              <a:buClr>
                <a:srgbClr val="002C76"/>
              </a:buClr>
              <a:buFont typeface="Wingdings" pitchFamily="2" charset="2"/>
              <a:buChar char="Ø"/>
              <a:defRPr sz="1800">
                <a:solidFill>
                  <a:schemeClr val="tx1"/>
                </a:solidFill>
                <a:latin typeface="Helvetica" pitchFamily="34" charset="0"/>
              </a:defRPr>
            </a:lvl4pPr>
            <a:lvl5pPr>
              <a:buClr>
                <a:srgbClr val="002C76"/>
              </a:buClr>
              <a:buFont typeface="Wingdings" pitchFamily="2" charset="2"/>
              <a:buChar char="Ø"/>
              <a:defRPr sz="1800">
                <a:solidFill>
                  <a:schemeClr val="tx1"/>
                </a:solidFill>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235152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63838" y="0"/>
            <a:ext cx="6380162"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5" name="Rectangle 12"/>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567AB467-AA2F-4A47-9174-602DC5893570}" type="slidenum">
              <a:rPr lang="en-US"/>
              <a:pPr>
                <a:defRPr/>
              </a:pPr>
              <a:t>‹#›</a:t>
            </a:fld>
            <a:endParaRPr lang="en-US" dirty="0"/>
          </a:p>
        </p:txBody>
      </p:sp>
    </p:spTree>
    <p:extLst>
      <p:ext uri="{BB962C8B-B14F-4D97-AF65-F5344CB8AC3E}">
        <p14:creationId xmlns:p14="http://schemas.microsoft.com/office/powerpoint/2010/main" val="2967388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42685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Font typeface="Wingdings" pitchFamily="2" charset="2"/>
              <a:buChar char="Ø"/>
              <a:defRPr sz="2800">
                <a:solidFill>
                  <a:srgbClr val="002C76"/>
                </a:solidFill>
                <a:latin typeface="Helvetica" pitchFamily="34" charset="0"/>
              </a:defRPr>
            </a:lvl1pPr>
            <a:lvl2pPr>
              <a:buFont typeface="Wingdings" pitchFamily="2" charset="2"/>
              <a:buChar char="Ø"/>
              <a:defRPr sz="2400">
                <a:solidFill>
                  <a:srgbClr val="002C76"/>
                </a:solidFill>
                <a:latin typeface="Helvetica" pitchFamily="34" charset="0"/>
              </a:defRPr>
            </a:lvl2pPr>
            <a:lvl3pPr>
              <a:buFont typeface="Wingdings" pitchFamily="2" charset="2"/>
              <a:buChar char="Ø"/>
              <a:defRPr sz="2000">
                <a:solidFill>
                  <a:srgbClr val="002C76"/>
                </a:solidFill>
                <a:latin typeface="Helvetica" pitchFamily="34" charset="0"/>
              </a:defRPr>
            </a:lvl3pPr>
            <a:lvl4pPr>
              <a:buFont typeface="Wingdings" pitchFamily="2" charset="2"/>
              <a:buChar char="Ø"/>
              <a:defRPr sz="1800">
                <a:solidFill>
                  <a:srgbClr val="002C76"/>
                </a:solidFill>
                <a:latin typeface="Helvetica" pitchFamily="34" charset="0"/>
              </a:defRPr>
            </a:lvl4pPr>
            <a:lvl5pPr>
              <a:buFont typeface="Wingdings" pitchFamily="2" charset="2"/>
              <a:buChar char="Ø"/>
              <a:defRPr sz="1800">
                <a:solidFill>
                  <a:srgbClr val="002C76"/>
                </a:solidFill>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0.xml"/><Relationship Id="rId1" Type="http://schemas.openxmlformats.org/officeDocument/2006/relationships/slideLayout" Target="../slideLayouts/slideLayout13.xml"/><Relationship Id="rId4" Type="http://schemas.openxmlformats.org/officeDocument/2006/relationships/image" Target="../media/image2.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14.xml"/><Relationship Id="rId4" Type="http://schemas.openxmlformats.org/officeDocument/2006/relationships/image" Target="../media/image2.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2.xml"/><Relationship Id="rId1" Type="http://schemas.openxmlformats.org/officeDocument/2006/relationships/slideLayout" Target="../slideLayouts/slideLayout15.xml"/><Relationship Id="rId4" Type="http://schemas.openxmlformats.org/officeDocument/2006/relationships/image" Target="../media/image2.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6.xml"/><Relationship Id="rId4" Type="http://schemas.openxmlformats.org/officeDocument/2006/relationships/image" Target="../media/image2.emf"/></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emf"/><Relationship Id="rId4" Type="http://schemas.openxmlformats.org/officeDocument/2006/relationships/image" Target="../media/image4.jpe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19.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9.xml"/><Relationship Id="rId4" Type="http://schemas.openxmlformats.org/officeDocument/2006/relationships/image" Target="../media/image2.emf"/></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emf"/><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9.xml"/><Relationship Id="rId1" Type="http://schemas.openxmlformats.org/officeDocument/2006/relationships/slideLayout" Target="../slideLayouts/slideLayout12.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descr="Pitch Template Revision_banner.jpg"/>
          <p:cNvPicPr>
            <a:picLocks noChangeAspect="1"/>
          </p:cNvPicPr>
          <p:nvPr/>
        </p:nvPicPr>
        <p:blipFill>
          <a:blip r:embed="rId5" cstate="print"/>
          <a:srcRect/>
          <a:stretch>
            <a:fillRect/>
          </a:stretch>
        </p:blipFill>
        <p:spPr bwMode="auto">
          <a:xfrm>
            <a:off x="3175" y="0"/>
            <a:ext cx="9137650" cy="1343025"/>
          </a:xfrm>
          <a:prstGeom prst="rect">
            <a:avLst/>
          </a:prstGeom>
          <a:noFill/>
          <a:ln w="9525">
            <a:noFill/>
            <a:miter lim="800000"/>
            <a:headEnd/>
            <a:tailEnd/>
          </a:ln>
        </p:spPr>
      </p:pic>
      <p:cxnSp>
        <p:nvCxnSpPr>
          <p:cNvPr id="9" name="Straight Connector 8"/>
          <p:cNvCxnSpPr/>
          <p:nvPr/>
        </p:nvCxnSpPr>
        <p:spPr>
          <a:xfrm>
            <a:off x="0" y="1371600"/>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pic>
        <p:nvPicPr>
          <p:cNvPr id="5" name="Picture 13" descr="NAVSUP Corporate logo.wmf"/>
          <p:cNvPicPr>
            <a:picLocks noChangeAspect="1"/>
          </p:cNvPicPr>
          <p:nvPr/>
        </p:nvPicPr>
        <p:blipFill>
          <a:blip r:embed="rId6" cstate="print"/>
          <a:srcRect/>
          <a:stretch>
            <a:fillRect/>
          </a:stretch>
        </p:blipFill>
        <p:spPr bwMode="auto">
          <a:xfrm>
            <a:off x="304800" y="61913"/>
            <a:ext cx="2001838" cy="1054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1615" r:id="rId1"/>
    <p:sldLayoutId id="2147491616" r:id="rId2"/>
    <p:sldLayoutId id="2147491617"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descr="Pitch Template Revision_banner.jpg"/>
          <p:cNvPicPr>
            <a:picLocks noChangeAspect="1"/>
          </p:cNvPicPr>
          <p:nvPr/>
        </p:nvPicPr>
        <p:blipFill>
          <a:blip r:embed="rId3">
            <a:extLst>
              <a:ext uri="{28A0092B-C50C-407E-A947-70E740481C1C}">
                <a14:useLocalDpi xmlns:a14="http://schemas.microsoft.com/office/drawing/2010/main" val="0"/>
              </a:ext>
            </a:extLst>
          </a:blip>
          <a:srcRect t="15666"/>
          <a:stretch>
            <a:fillRect/>
          </a:stretch>
        </p:blipFill>
        <p:spPr bwMode="auto">
          <a:xfrm>
            <a:off x="3175" y="-3175"/>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1029" name="TextBox 5"/>
          <p:cNvSpPr txBox="1">
            <a:spLocks noChangeArrowheads="1"/>
          </p:cNvSpPr>
          <p:nvPr/>
        </p:nvSpPr>
        <p:spPr bwMode="auto">
          <a:xfrm>
            <a:off x="8715375" y="6457950"/>
            <a:ext cx="457200" cy="276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CCBA4B4-CF61-44BF-BA48-D8EB87317B6D}" type="slidenum">
              <a:rPr lang="en-US" sz="1200" smtClean="0">
                <a:solidFill>
                  <a:srgbClr val="7F7F7F"/>
                </a:solidFill>
              </a:rPr>
              <a:pPr eaLnBrk="1" hangingPunct="1">
                <a:defRPr/>
              </a:pPr>
              <a:t>‹#›</a:t>
            </a:fld>
            <a:endParaRPr lang="en-US" sz="1200" dirty="0">
              <a:solidFill>
                <a:srgbClr val="7F7F7F"/>
              </a:solidFill>
            </a:endParaRPr>
          </a:p>
        </p:txBody>
      </p:sp>
      <p:pic>
        <p:nvPicPr>
          <p:cNvPr id="7" name="Picture 13" descr="NAVSUP Corporate logo.wmf"/>
          <p:cNvPicPr>
            <a:picLocks noChangeAspect="1"/>
          </p:cNvPicPr>
          <p:nvPr/>
        </p:nvPicPr>
        <p:blipFill>
          <a:blip r:embed="rId4" cstate="print"/>
          <a:srcRect/>
          <a:stretch>
            <a:fillRect/>
          </a:stretch>
        </p:blipFill>
        <p:spPr bwMode="auto">
          <a:xfrm>
            <a:off x="304800" y="61913"/>
            <a:ext cx="2001838" cy="1054100"/>
          </a:xfrm>
          <a:prstGeom prst="rect">
            <a:avLst/>
          </a:prstGeom>
          <a:noFill/>
          <a:ln w="9525">
            <a:noFill/>
            <a:miter lim="800000"/>
            <a:headEnd/>
            <a:tailEnd/>
          </a:ln>
        </p:spPr>
      </p:pic>
    </p:spTree>
    <p:extLst>
      <p:ext uri="{BB962C8B-B14F-4D97-AF65-F5344CB8AC3E}">
        <p14:creationId xmlns:p14="http://schemas.microsoft.com/office/powerpoint/2010/main" val="1764924398"/>
      </p:ext>
    </p:extLst>
  </p:cSld>
  <p:clrMap bg1="lt1" tx1="dk1" bg2="lt2" tx2="dk2" accent1="accent1" accent2="accent2" accent3="accent3" accent4="accent4" accent5="accent5" accent6="accent6" hlink="hlink" folHlink="folHlink"/>
  <p:sldLayoutIdLst>
    <p:sldLayoutId id="2147491659"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115000"/>
        <a:buFont typeface="Wingdings" pitchFamily="2" charset="2"/>
        <a:buChar char="Ø"/>
        <a:defRPr sz="3200" kern="1200">
          <a:solidFill>
            <a:srgbClr val="002060"/>
          </a:solidFill>
          <a:latin typeface="Helvetica" pitchFamily="34" charset="0"/>
          <a:ea typeface="+mn-ea"/>
          <a:cs typeface="+mn-cs"/>
        </a:defRPr>
      </a:lvl1pPr>
      <a:lvl2pPr marL="742950" indent="-285750" algn="l" rtl="0" eaLnBrk="0" fontAlgn="base" hangingPunct="0">
        <a:spcBef>
          <a:spcPct val="20000"/>
        </a:spcBef>
        <a:spcAft>
          <a:spcPct val="0"/>
        </a:spcAft>
        <a:buSzPct val="110000"/>
        <a:buFont typeface="Wingdings" pitchFamily="2" charset="2"/>
        <a:buChar char="Ø"/>
        <a:defRPr sz="2800" kern="1200">
          <a:solidFill>
            <a:srgbClr val="002060"/>
          </a:solidFill>
          <a:latin typeface="Helvetica" pitchFamily="34" charset="0"/>
          <a:ea typeface="+mn-ea"/>
          <a:cs typeface="+mn-cs"/>
        </a:defRPr>
      </a:lvl2pPr>
      <a:lvl3pPr marL="1143000" indent="-228600" algn="l" rtl="0" eaLnBrk="0" fontAlgn="base" hangingPunct="0">
        <a:spcBef>
          <a:spcPct val="20000"/>
        </a:spcBef>
        <a:spcAft>
          <a:spcPct val="0"/>
        </a:spcAft>
        <a:buFont typeface="Wingdings" pitchFamily="2" charset="2"/>
        <a:buChar char="Ø"/>
        <a:defRPr sz="2400" kern="1200">
          <a:solidFill>
            <a:srgbClr val="002060"/>
          </a:solidFill>
          <a:latin typeface="Helvetica" pitchFamily="34" charset="0"/>
          <a:ea typeface="+mn-ea"/>
          <a:cs typeface="+mn-cs"/>
        </a:defRPr>
      </a:lvl3pPr>
      <a:lvl4pPr marL="1600200" indent="-228600" algn="l" rtl="0" eaLnBrk="0" fontAlgn="base" hangingPunct="0">
        <a:spcBef>
          <a:spcPct val="20000"/>
        </a:spcBef>
        <a:spcAft>
          <a:spcPct val="0"/>
        </a:spcAft>
        <a:buSzPct val="110000"/>
        <a:buFont typeface="Wingdings" pitchFamily="2" charset="2"/>
        <a:buChar char="Ø"/>
        <a:defRPr sz="2000" kern="1200">
          <a:solidFill>
            <a:srgbClr val="002060"/>
          </a:solidFill>
          <a:latin typeface="Helvetica" pitchFamily="34" charset="0"/>
          <a:ea typeface="+mn-ea"/>
          <a:cs typeface="+mn-cs"/>
        </a:defRPr>
      </a:lvl4pPr>
      <a:lvl5pPr marL="2057400" indent="-228600" algn="l" rtl="0" eaLnBrk="0" fontAlgn="base" hangingPunct="0">
        <a:spcBef>
          <a:spcPct val="20000"/>
        </a:spcBef>
        <a:spcAft>
          <a:spcPct val="0"/>
        </a:spcAft>
        <a:buFont typeface="Wingdings" pitchFamily="2" charset="2"/>
        <a:buChar char="Ø"/>
        <a:defRPr sz="2000" kern="1200">
          <a:solidFill>
            <a:srgbClr val="002060"/>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descr="Pitch Template Revision_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107950"/>
            <a:ext cx="91376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0" name="Straight Connector 9"/>
          <p:cNvCxnSpPr/>
          <p:nvPr/>
        </p:nvCxnSpPr>
        <p:spPr>
          <a:xfrm>
            <a:off x="0" y="1295400"/>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1030" name="TextBox 5"/>
          <p:cNvSpPr txBox="1">
            <a:spLocks noChangeArrowheads="1"/>
          </p:cNvSpPr>
          <p:nvPr/>
        </p:nvSpPr>
        <p:spPr bwMode="auto">
          <a:xfrm>
            <a:off x="8458200" y="6437313"/>
            <a:ext cx="533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0E075A53-1999-4694-9AA4-640300C7F15E}" type="slidenum">
              <a:rPr lang="en-US" sz="900" b="1" smtClean="0">
                <a:solidFill>
                  <a:srgbClr val="002C76"/>
                </a:solidFill>
                <a:latin typeface="Helvetica" pitchFamily="34" charset="0"/>
              </a:rPr>
              <a:pPr algn="ctr" eaLnBrk="1" hangingPunct="1">
                <a:defRPr/>
              </a:pPr>
              <a:t>‹#›</a:t>
            </a:fld>
            <a:endParaRPr lang="en-US" sz="900" b="1" dirty="0">
              <a:solidFill>
                <a:srgbClr val="002C76"/>
              </a:solidFill>
              <a:latin typeface="Helvetica" pitchFamily="34" charset="0"/>
            </a:endParaRPr>
          </a:p>
        </p:txBody>
      </p:sp>
      <p:pic>
        <p:nvPicPr>
          <p:cNvPr id="7" name="Picture 13" descr="NAVSUP Corporate logo.wmf"/>
          <p:cNvPicPr>
            <a:picLocks noChangeAspect="1"/>
          </p:cNvPicPr>
          <p:nvPr/>
        </p:nvPicPr>
        <p:blipFill>
          <a:blip r:embed="rId4" cstate="print"/>
          <a:srcRect/>
          <a:stretch>
            <a:fillRect/>
          </a:stretch>
        </p:blipFill>
        <p:spPr bwMode="auto">
          <a:xfrm>
            <a:off x="304800" y="61913"/>
            <a:ext cx="2001838" cy="1054100"/>
          </a:xfrm>
          <a:prstGeom prst="rect">
            <a:avLst/>
          </a:prstGeom>
          <a:noFill/>
          <a:ln w="9525">
            <a:noFill/>
            <a:miter lim="800000"/>
            <a:headEnd/>
            <a:tailEnd/>
          </a:ln>
        </p:spPr>
      </p:pic>
    </p:spTree>
    <p:extLst>
      <p:ext uri="{BB962C8B-B14F-4D97-AF65-F5344CB8AC3E}">
        <p14:creationId xmlns:p14="http://schemas.microsoft.com/office/powerpoint/2010/main" val="1405802527"/>
      </p:ext>
    </p:extLst>
  </p:cSld>
  <p:clrMap bg1="lt1" tx1="dk1" bg2="lt2" tx2="dk2" accent1="accent1" accent2="accent2" accent3="accent3" accent4="accent4" accent5="accent5" accent6="accent6" hlink="hlink" folHlink="folHlink"/>
  <p:sldLayoutIdLst>
    <p:sldLayoutId id="2147491714"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C76"/>
        </a:buClr>
        <a:buSzPct val="115000"/>
        <a:buFont typeface="Wingdings" pitchFamily="2" charset="2"/>
        <a:buChar char="Ø"/>
        <a:defRPr sz="3200" kern="1200">
          <a:solidFill>
            <a:schemeClr val="tx1"/>
          </a:solidFill>
          <a:latin typeface="Helvetica" pitchFamily="34" charset="0"/>
          <a:ea typeface="+mn-ea"/>
          <a:cs typeface="+mn-cs"/>
        </a:defRPr>
      </a:lvl1pPr>
      <a:lvl2pPr marL="742950" indent="-285750" algn="l" rtl="0" eaLnBrk="0" fontAlgn="base" hangingPunct="0">
        <a:spcBef>
          <a:spcPct val="20000"/>
        </a:spcBef>
        <a:spcAft>
          <a:spcPct val="0"/>
        </a:spcAft>
        <a:buClr>
          <a:srgbClr val="002C76"/>
        </a:buClr>
        <a:buSzPct val="110000"/>
        <a:buFont typeface="Wingdings" pitchFamily="2" charset="2"/>
        <a:buChar char="Ø"/>
        <a:defRPr sz="2800" kern="1200">
          <a:solidFill>
            <a:schemeClr val="tx1"/>
          </a:solidFill>
          <a:latin typeface="Helvetica" pitchFamily="34" charset="0"/>
          <a:ea typeface="+mn-ea"/>
          <a:cs typeface="+mn-cs"/>
        </a:defRPr>
      </a:lvl2pPr>
      <a:lvl3pPr marL="1143000" indent="-228600" algn="l" rtl="0" eaLnBrk="0" fontAlgn="base" hangingPunct="0">
        <a:spcBef>
          <a:spcPct val="20000"/>
        </a:spcBef>
        <a:spcAft>
          <a:spcPct val="0"/>
        </a:spcAft>
        <a:buClr>
          <a:srgbClr val="002C76"/>
        </a:buClr>
        <a:buFont typeface="Wingdings" pitchFamily="2" charset="2"/>
        <a:buChar char="Ø"/>
        <a:defRPr sz="2400" kern="1200">
          <a:solidFill>
            <a:schemeClr val="tx1"/>
          </a:solidFill>
          <a:latin typeface="Helvetica" pitchFamily="34" charset="0"/>
          <a:ea typeface="+mn-ea"/>
          <a:cs typeface="+mn-cs"/>
        </a:defRPr>
      </a:lvl3pPr>
      <a:lvl4pPr marL="1600200" indent="-228600" algn="l" rtl="0" eaLnBrk="0" fontAlgn="base" hangingPunct="0">
        <a:spcBef>
          <a:spcPct val="20000"/>
        </a:spcBef>
        <a:spcAft>
          <a:spcPct val="0"/>
        </a:spcAft>
        <a:buClr>
          <a:srgbClr val="002C76"/>
        </a:buClr>
        <a:buSzPct val="110000"/>
        <a:buFont typeface="Wingdings" pitchFamily="2" charset="2"/>
        <a:buChar char="Ø"/>
        <a:defRPr sz="2000" kern="1200">
          <a:solidFill>
            <a:schemeClr val="tx1"/>
          </a:solidFill>
          <a:latin typeface="Helvetica" pitchFamily="34" charset="0"/>
          <a:ea typeface="+mn-ea"/>
          <a:cs typeface="+mn-cs"/>
        </a:defRPr>
      </a:lvl4pPr>
      <a:lvl5pPr marL="2057400" indent="-228600" algn="l" rtl="0" eaLnBrk="0" fontAlgn="base" hangingPunct="0">
        <a:spcBef>
          <a:spcPct val="20000"/>
        </a:spcBef>
        <a:spcAft>
          <a:spcPct val="0"/>
        </a:spcAft>
        <a:buClr>
          <a:srgbClr val="002C76"/>
        </a:buClr>
        <a:buFont typeface="Wingdings" pitchFamily="2" charset="2"/>
        <a:buChar char="Ø"/>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descr="Pitch Template Revision_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107950"/>
            <a:ext cx="91376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0" name="Straight Connector 9"/>
          <p:cNvCxnSpPr/>
          <p:nvPr/>
        </p:nvCxnSpPr>
        <p:spPr>
          <a:xfrm>
            <a:off x="0" y="1295400"/>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1030" name="TextBox 5"/>
          <p:cNvSpPr txBox="1">
            <a:spLocks noChangeArrowheads="1"/>
          </p:cNvSpPr>
          <p:nvPr/>
        </p:nvSpPr>
        <p:spPr bwMode="auto">
          <a:xfrm>
            <a:off x="8458200" y="6437313"/>
            <a:ext cx="533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0E075A53-1999-4694-9AA4-640300C7F15E}" type="slidenum">
              <a:rPr lang="en-US" sz="900" b="1" smtClean="0">
                <a:solidFill>
                  <a:srgbClr val="002C76"/>
                </a:solidFill>
                <a:latin typeface="Helvetica" pitchFamily="34" charset="0"/>
              </a:rPr>
              <a:pPr algn="ctr" eaLnBrk="1" hangingPunct="1">
                <a:defRPr/>
              </a:pPr>
              <a:t>‹#›</a:t>
            </a:fld>
            <a:endParaRPr lang="en-US" sz="900" b="1" dirty="0">
              <a:solidFill>
                <a:srgbClr val="002C76"/>
              </a:solidFill>
              <a:latin typeface="Helvetica" pitchFamily="34" charset="0"/>
            </a:endParaRPr>
          </a:p>
        </p:txBody>
      </p:sp>
      <p:pic>
        <p:nvPicPr>
          <p:cNvPr id="7" name="Picture 13" descr="NAVSUP Corporate logo.wmf"/>
          <p:cNvPicPr>
            <a:picLocks noChangeAspect="1"/>
          </p:cNvPicPr>
          <p:nvPr/>
        </p:nvPicPr>
        <p:blipFill>
          <a:blip r:embed="rId4" cstate="print"/>
          <a:srcRect/>
          <a:stretch>
            <a:fillRect/>
          </a:stretch>
        </p:blipFill>
        <p:spPr bwMode="auto">
          <a:xfrm>
            <a:off x="304800" y="61913"/>
            <a:ext cx="2001838" cy="1054100"/>
          </a:xfrm>
          <a:prstGeom prst="rect">
            <a:avLst/>
          </a:prstGeom>
          <a:noFill/>
          <a:ln w="9525">
            <a:noFill/>
            <a:miter lim="800000"/>
            <a:headEnd/>
            <a:tailEnd/>
          </a:ln>
        </p:spPr>
      </p:pic>
    </p:spTree>
    <p:extLst>
      <p:ext uri="{BB962C8B-B14F-4D97-AF65-F5344CB8AC3E}">
        <p14:creationId xmlns:p14="http://schemas.microsoft.com/office/powerpoint/2010/main" val="2439108855"/>
      </p:ext>
    </p:extLst>
  </p:cSld>
  <p:clrMap bg1="lt1" tx1="dk1" bg2="lt2" tx2="dk2" accent1="accent1" accent2="accent2" accent3="accent3" accent4="accent4" accent5="accent5" accent6="accent6" hlink="hlink" folHlink="folHlink"/>
  <p:sldLayoutIdLst>
    <p:sldLayoutId id="2147491728"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C76"/>
        </a:buClr>
        <a:buSzPct val="115000"/>
        <a:buFont typeface="Wingdings" pitchFamily="2" charset="2"/>
        <a:buChar char="Ø"/>
        <a:defRPr sz="3200" kern="1200">
          <a:solidFill>
            <a:schemeClr val="tx1"/>
          </a:solidFill>
          <a:latin typeface="Helvetica" pitchFamily="34" charset="0"/>
          <a:ea typeface="+mn-ea"/>
          <a:cs typeface="+mn-cs"/>
        </a:defRPr>
      </a:lvl1pPr>
      <a:lvl2pPr marL="742950" indent="-285750" algn="l" rtl="0" eaLnBrk="0" fontAlgn="base" hangingPunct="0">
        <a:spcBef>
          <a:spcPct val="20000"/>
        </a:spcBef>
        <a:spcAft>
          <a:spcPct val="0"/>
        </a:spcAft>
        <a:buClr>
          <a:srgbClr val="002C76"/>
        </a:buClr>
        <a:buSzPct val="110000"/>
        <a:buFont typeface="Wingdings" pitchFamily="2" charset="2"/>
        <a:buChar char="Ø"/>
        <a:defRPr sz="2800" kern="1200">
          <a:solidFill>
            <a:schemeClr val="tx1"/>
          </a:solidFill>
          <a:latin typeface="Helvetica" pitchFamily="34" charset="0"/>
          <a:ea typeface="+mn-ea"/>
          <a:cs typeface="+mn-cs"/>
        </a:defRPr>
      </a:lvl2pPr>
      <a:lvl3pPr marL="1143000" indent="-228600" algn="l" rtl="0" eaLnBrk="0" fontAlgn="base" hangingPunct="0">
        <a:spcBef>
          <a:spcPct val="20000"/>
        </a:spcBef>
        <a:spcAft>
          <a:spcPct val="0"/>
        </a:spcAft>
        <a:buClr>
          <a:srgbClr val="002C76"/>
        </a:buClr>
        <a:buFont typeface="Wingdings" pitchFamily="2" charset="2"/>
        <a:buChar char="Ø"/>
        <a:defRPr sz="2400" kern="1200">
          <a:solidFill>
            <a:schemeClr val="tx1"/>
          </a:solidFill>
          <a:latin typeface="Helvetica" pitchFamily="34" charset="0"/>
          <a:ea typeface="+mn-ea"/>
          <a:cs typeface="+mn-cs"/>
        </a:defRPr>
      </a:lvl3pPr>
      <a:lvl4pPr marL="1600200" indent="-228600" algn="l" rtl="0" eaLnBrk="0" fontAlgn="base" hangingPunct="0">
        <a:spcBef>
          <a:spcPct val="20000"/>
        </a:spcBef>
        <a:spcAft>
          <a:spcPct val="0"/>
        </a:spcAft>
        <a:buClr>
          <a:srgbClr val="002C76"/>
        </a:buClr>
        <a:buSzPct val="110000"/>
        <a:buFont typeface="Wingdings" pitchFamily="2" charset="2"/>
        <a:buChar char="Ø"/>
        <a:defRPr sz="2000" kern="1200">
          <a:solidFill>
            <a:schemeClr val="tx1"/>
          </a:solidFill>
          <a:latin typeface="Helvetica" pitchFamily="34" charset="0"/>
          <a:ea typeface="+mn-ea"/>
          <a:cs typeface="+mn-cs"/>
        </a:defRPr>
      </a:lvl4pPr>
      <a:lvl5pPr marL="2057400" indent="-228600" algn="l" rtl="0" eaLnBrk="0" fontAlgn="base" hangingPunct="0">
        <a:spcBef>
          <a:spcPct val="20000"/>
        </a:spcBef>
        <a:spcAft>
          <a:spcPct val="0"/>
        </a:spcAft>
        <a:buClr>
          <a:srgbClr val="002C76"/>
        </a:buClr>
        <a:buFont typeface="Wingdings" pitchFamily="2" charset="2"/>
        <a:buChar char="Ø"/>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1" descr="Pitch Template Revision_banner.jpg"/>
          <p:cNvPicPr>
            <a:picLocks noChangeAspect="1"/>
          </p:cNvPicPr>
          <p:nvPr/>
        </p:nvPicPr>
        <p:blipFill>
          <a:blip r:embed="rId3" cstate="print"/>
          <a:srcRect t="15666"/>
          <a:stretch>
            <a:fillRect/>
          </a:stretch>
        </p:blipFill>
        <p:spPr bwMode="auto">
          <a:xfrm>
            <a:off x="3175" y="-3175"/>
            <a:ext cx="9144000" cy="1133475"/>
          </a:xfrm>
          <a:prstGeom prst="rect">
            <a:avLst/>
          </a:prstGeom>
          <a:noFill/>
          <a:ln w="9525">
            <a:noFill/>
            <a:miter lim="800000"/>
            <a:headEnd/>
            <a:tailEnd/>
          </a:ln>
        </p:spPr>
      </p:pic>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5125" name="TextBox 5"/>
          <p:cNvSpPr txBox="1">
            <a:spLocks noChangeArrowheads="1"/>
          </p:cNvSpPr>
          <p:nvPr/>
        </p:nvSpPr>
        <p:spPr bwMode="auto">
          <a:xfrm>
            <a:off x="8715375" y="6457950"/>
            <a:ext cx="457200" cy="276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8F7F47F-7EE6-4485-98C0-FE15ABFBF5E8}" type="slidenum">
              <a:rPr lang="en-US" sz="1200" smtClean="0">
                <a:solidFill>
                  <a:srgbClr val="7F7F7F"/>
                </a:solidFill>
              </a:rPr>
              <a:pPr eaLnBrk="1" hangingPunct="1">
                <a:defRPr/>
              </a:pPr>
              <a:t>‹#›</a:t>
            </a:fld>
            <a:endParaRPr lang="en-US" sz="1200" dirty="0">
              <a:solidFill>
                <a:srgbClr val="7F7F7F"/>
              </a:solidFill>
            </a:endParaRPr>
          </a:p>
        </p:txBody>
      </p:sp>
      <p:pic>
        <p:nvPicPr>
          <p:cNvPr id="7" name="Picture 13" descr="NAVSUP Corporate logo.wmf"/>
          <p:cNvPicPr>
            <a:picLocks noChangeAspect="1"/>
          </p:cNvPicPr>
          <p:nvPr/>
        </p:nvPicPr>
        <p:blipFill>
          <a:blip r:embed="rId4" cstate="print"/>
          <a:srcRect/>
          <a:stretch>
            <a:fillRect/>
          </a:stretch>
        </p:blipFill>
        <p:spPr bwMode="auto">
          <a:xfrm>
            <a:off x="304800" y="61913"/>
            <a:ext cx="2001838" cy="1054100"/>
          </a:xfrm>
          <a:prstGeom prst="rect">
            <a:avLst/>
          </a:prstGeom>
          <a:noFill/>
          <a:ln w="9525">
            <a:noFill/>
            <a:miter lim="800000"/>
            <a:headEnd/>
            <a:tailEnd/>
          </a:ln>
        </p:spPr>
      </p:pic>
    </p:spTree>
    <p:extLst>
      <p:ext uri="{BB962C8B-B14F-4D97-AF65-F5344CB8AC3E}">
        <p14:creationId xmlns:p14="http://schemas.microsoft.com/office/powerpoint/2010/main" val="1845643018"/>
      </p:ext>
    </p:extLst>
  </p:cSld>
  <p:clrMap bg1="lt1" tx1="dk1" bg2="lt2" tx2="dk2" accent1="accent1" accent2="accent2" accent3="accent3" accent4="accent4" accent5="accent5" accent6="accent6" hlink="hlink" folHlink="folHlink"/>
  <p:sldLayoutIdLst>
    <p:sldLayoutId id="2147491730"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115000"/>
        <a:buFont typeface="Wingdings" pitchFamily="2" charset="2"/>
        <a:buChar char="Ø"/>
        <a:defRPr sz="3200" kern="1200">
          <a:solidFill>
            <a:srgbClr val="002060"/>
          </a:solidFill>
          <a:latin typeface="Helvetica" pitchFamily="34" charset="0"/>
          <a:ea typeface="+mn-ea"/>
          <a:cs typeface="+mn-cs"/>
        </a:defRPr>
      </a:lvl1pPr>
      <a:lvl2pPr marL="742950" indent="-285750" algn="l" rtl="0" eaLnBrk="0" fontAlgn="base" hangingPunct="0">
        <a:spcBef>
          <a:spcPct val="20000"/>
        </a:spcBef>
        <a:spcAft>
          <a:spcPct val="0"/>
        </a:spcAft>
        <a:buSzPct val="110000"/>
        <a:buFont typeface="Wingdings" pitchFamily="2" charset="2"/>
        <a:buChar char="Ø"/>
        <a:defRPr sz="2800" kern="1200">
          <a:solidFill>
            <a:srgbClr val="002060"/>
          </a:solidFill>
          <a:latin typeface="Helvetica" pitchFamily="34" charset="0"/>
          <a:ea typeface="+mn-ea"/>
          <a:cs typeface="+mn-cs"/>
        </a:defRPr>
      </a:lvl2pPr>
      <a:lvl3pPr marL="1143000" indent="-228600" algn="l" rtl="0" eaLnBrk="0" fontAlgn="base" hangingPunct="0">
        <a:spcBef>
          <a:spcPct val="20000"/>
        </a:spcBef>
        <a:spcAft>
          <a:spcPct val="0"/>
        </a:spcAft>
        <a:buFont typeface="Wingdings" pitchFamily="2" charset="2"/>
        <a:buChar char="Ø"/>
        <a:defRPr sz="2400" kern="1200">
          <a:solidFill>
            <a:srgbClr val="002060"/>
          </a:solidFill>
          <a:latin typeface="Helvetica" pitchFamily="34" charset="0"/>
          <a:ea typeface="+mn-ea"/>
          <a:cs typeface="+mn-cs"/>
        </a:defRPr>
      </a:lvl3pPr>
      <a:lvl4pPr marL="1600200" indent="-228600" algn="l" rtl="0" eaLnBrk="0" fontAlgn="base" hangingPunct="0">
        <a:spcBef>
          <a:spcPct val="20000"/>
        </a:spcBef>
        <a:spcAft>
          <a:spcPct val="0"/>
        </a:spcAft>
        <a:buSzPct val="110000"/>
        <a:buFont typeface="Wingdings" pitchFamily="2" charset="2"/>
        <a:buChar char="Ø"/>
        <a:defRPr sz="2000" kern="1200">
          <a:solidFill>
            <a:srgbClr val="002060"/>
          </a:solidFill>
          <a:latin typeface="Helvetica" pitchFamily="34" charset="0"/>
          <a:ea typeface="+mn-ea"/>
          <a:cs typeface="+mn-cs"/>
        </a:defRPr>
      </a:lvl4pPr>
      <a:lvl5pPr marL="2057400" indent="-228600" algn="l" rtl="0" eaLnBrk="0" fontAlgn="base" hangingPunct="0">
        <a:spcBef>
          <a:spcPct val="20000"/>
        </a:spcBef>
        <a:spcAft>
          <a:spcPct val="0"/>
        </a:spcAft>
        <a:buFont typeface="Wingdings" pitchFamily="2" charset="2"/>
        <a:buChar char="Ø"/>
        <a:defRPr sz="2000" kern="1200">
          <a:solidFill>
            <a:srgbClr val="002060"/>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descr="Pitch Template Revision_bann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 y="-107950"/>
            <a:ext cx="91376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0" name="Straight Connector 9"/>
          <p:cNvCxnSpPr/>
          <p:nvPr/>
        </p:nvCxnSpPr>
        <p:spPr>
          <a:xfrm>
            <a:off x="0" y="1295400"/>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1030" name="TextBox 5"/>
          <p:cNvSpPr txBox="1">
            <a:spLocks noChangeArrowheads="1"/>
          </p:cNvSpPr>
          <p:nvPr/>
        </p:nvSpPr>
        <p:spPr bwMode="auto">
          <a:xfrm>
            <a:off x="8458200" y="6437313"/>
            <a:ext cx="533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0E075A53-1999-4694-9AA4-640300C7F15E}" type="slidenum">
              <a:rPr lang="en-US" sz="900" b="1" smtClean="0">
                <a:solidFill>
                  <a:srgbClr val="002C76"/>
                </a:solidFill>
                <a:latin typeface="Helvetica" pitchFamily="34" charset="0"/>
              </a:rPr>
              <a:pPr algn="ctr" eaLnBrk="1" hangingPunct="1">
                <a:defRPr/>
              </a:pPr>
              <a:t>‹#›</a:t>
            </a:fld>
            <a:endParaRPr lang="en-US" sz="900" b="1" dirty="0">
              <a:solidFill>
                <a:srgbClr val="002C76"/>
              </a:solidFill>
              <a:latin typeface="Helvetica" pitchFamily="34" charset="0"/>
            </a:endParaRPr>
          </a:p>
        </p:txBody>
      </p:sp>
      <p:pic>
        <p:nvPicPr>
          <p:cNvPr id="7" name="Picture 13" descr="NAVSUP Corporate logo.wmf"/>
          <p:cNvPicPr>
            <a:picLocks noChangeAspect="1"/>
          </p:cNvPicPr>
          <p:nvPr/>
        </p:nvPicPr>
        <p:blipFill>
          <a:blip r:embed="rId5" cstate="print"/>
          <a:srcRect/>
          <a:stretch>
            <a:fillRect/>
          </a:stretch>
        </p:blipFill>
        <p:spPr bwMode="auto">
          <a:xfrm>
            <a:off x="304800" y="61913"/>
            <a:ext cx="2001838" cy="1054100"/>
          </a:xfrm>
          <a:prstGeom prst="rect">
            <a:avLst/>
          </a:prstGeom>
          <a:noFill/>
          <a:ln w="9525">
            <a:noFill/>
            <a:miter lim="800000"/>
            <a:headEnd/>
            <a:tailEnd/>
          </a:ln>
        </p:spPr>
      </p:pic>
    </p:spTree>
    <p:extLst>
      <p:ext uri="{BB962C8B-B14F-4D97-AF65-F5344CB8AC3E}">
        <p14:creationId xmlns:p14="http://schemas.microsoft.com/office/powerpoint/2010/main" val="2203793344"/>
      </p:ext>
    </p:extLst>
  </p:cSld>
  <p:clrMap bg1="lt1" tx1="dk1" bg2="lt2" tx2="dk2" accent1="accent1" accent2="accent2" accent3="accent3" accent4="accent4" accent5="accent5" accent6="accent6" hlink="hlink" folHlink="folHlink"/>
  <p:sldLayoutIdLst>
    <p:sldLayoutId id="2147491738" r:id="rId1"/>
    <p:sldLayoutId id="2147491745"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C76"/>
        </a:buClr>
        <a:buSzPct val="115000"/>
        <a:buFont typeface="Wingdings" pitchFamily="2" charset="2"/>
        <a:buChar char="Ø"/>
        <a:defRPr sz="3200" kern="1200">
          <a:solidFill>
            <a:schemeClr val="tx1"/>
          </a:solidFill>
          <a:latin typeface="Helvetica" pitchFamily="34" charset="0"/>
          <a:ea typeface="+mn-ea"/>
          <a:cs typeface="+mn-cs"/>
        </a:defRPr>
      </a:lvl1pPr>
      <a:lvl2pPr marL="742950" indent="-285750" algn="l" rtl="0" eaLnBrk="0" fontAlgn="base" hangingPunct="0">
        <a:spcBef>
          <a:spcPct val="20000"/>
        </a:spcBef>
        <a:spcAft>
          <a:spcPct val="0"/>
        </a:spcAft>
        <a:buClr>
          <a:srgbClr val="002C76"/>
        </a:buClr>
        <a:buSzPct val="110000"/>
        <a:buFont typeface="Wingdings" pitchFamily="2" charset="2"/>
        <a:buChar char="Ø"/>
        <a:defRPr sz="2800" kern="1200">
          <a:solidFill>
            <a:schemeClr val="tx1"/>
          </a:solidFill>
          <a:latin typeface="Helvetica" pitchFamily="34" charset="0"/>
          <a:ea typeface="+mn-ea"/>
          <a:cs typeface="+mn-cs"/>
        </a:defRPr>
      </a:lvl2pPr>
      <a:lvl3pPr marL="1143000" indent="-228600" algn="l" rtl="0" eaLnBrk="0" fontAlgn="base" hangingPunct="0">
        <a:spcBef>
          <a:spcPct val="20000"/>
        </a:spcBef>
        <a:spcAft>
          <a:spcPct val="0"/>
        </a:spcAft>
        <a:buClr>
          <a:srgbClr val="002C76"/>
        </a:buClr>
        <a:buFont typeface="Wingdings" pitchFamily="2" charset="2"/>
        <a:buChar char="Ø"/>
        <a:defRPr sz="2400" kern="1200">
          <a:solidFill>
            <a:schemeClr val="tx1"/>
          </a:solidFill>
          <a:latin typeface="Helvetica" pitchFamily="34" charset="0"/>
          <a:ea typeface="+mn-ea"/>
          <a:cs typeface="+mn-cs"/>
        </a:defRPr>
      </a:lvl3pPr>
      <a:lvl4pPr marL="1600200" indent="-228600" algn="l" rtl="0" eaLnBrk="0" fontAlgn="base" hangingPunct="0">
        <a:spcBef>
          <a:spcPct val="20000"/>
        </a:spcBef>
        <a:spcAft>
          <a:spcPct val="0"/>
        </a:spcAft>
        <a:buClr>
          <a:srgbClr val="002C76"/>
        </a:buClr>
        <a:buSzPct val="110000"/>
        <a:buFont typeface="Wingdings" pitchFamily="2" charset="2"/>
        <a:buChar char="Ø"/>
        <a:defRPr sz="2000" kern="1200">
          <a:solidFill>
            <a:schemeClr val="tx1"/>
          </a:solidFill>
          <a:latin typeface="Helvetica" pitchFamily="34" charset="0"/>
          <a:ea typeface="+mn-ea"/>
          <a:cs typeface="+mn-cs"/>
        </a:defRPr>
      </a:lvl4pPr>
      <a:lvl5pPr marL="2057400" indent="-228600" algn="l" rtl="0" eaLnBrk="0" fontAlgn="base" hangingPunct="0">
        <a:spcBef>
          <a:spcPct val="20000"/>
        </a:spcBef>
        <a:spcAft>
          <a:spcPct val="0"/>
        </a:spcAft>
        <a:buClr>
          <a:srgbClr val="002C76"/>
        </a:buClr>
        <a:buFont typeface="Wingdings" pitchFamily="2" charset="2"/>
        <a:buChar char="Ø"/>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1" descr="Pitch Template Revision_banner.jpg"/>
          <p:cNvPicPr>
            <a:picLocks noChangeAspect="1"/>
          </p:cNvPicPr>
          <p:nvPr/>
        </p:nvPicPr>
        <p:blipFill>
          <a:blip r:embed="rId3" cstate="print"/>
          <a:srcRect t="15666"/>
          <a:stretch>
            <a:fillRect/>
          </a:stretch>
        </p:blipFill>
        <p:spPr bwMode="auto">
          <a:xfrm>
            <a:off x="3175" y="-3175"/>
            <a:ext cx="9144000" cy="1133475"/>
          </a:xfrm>
          <a:prstGeom prst="rect">
            <a:avLst/>
          </a:prstGeom>
          <a:noFill/>
          <a:ln w="9525">
            <a:noFill/>
            <a:miter lim="800000"/>
            <a:headEnd/>
            <a:tailEnd/>
          </a:ln>
        </p:spPr>
      </p:pic>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5125" name="TextBox 5"/>
          <p:cNvSpPr txBox="1">
            <a:spLocks noChangeArrowheads="1"/>
          </p:cNvSpPr>
          <p:nvPr/>
        </p:nvSpPr>
        <p:spPr bwMode="auto">
          <a:xfrm>
            <a:off x="8715375" y="6457950"/>
            <a:ext cx="457200" cy="276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8F7F47F-7EE6-4485-98C0-FE15ABFBF5E8}" type="slidenum">
              <a:rPr lang="en-US" sz="1200" smtClean="0">
                <a:solidFill>
                  <a:srgbClr val="7F7F7F"/>
                </a:solidFill>
              </a:rPr>
              <a:pPr eaLnBrk="1" hangingPunct="1">
                <a:defRPr/>
              </a:pPr>
              <a:t>‹#›</a:t>
            </a:fld>
            <a:endParaRPr lang="en-US" sz="1200" dirty="0">
              <a:solidFill>
                <a:srgbClr val="7F7F7F"/>
              </a:solidFill>
            </a:endParaRPr>
          </a:p>
        </p:txBody>
      </p:sp>
      <p:pic>
        <p:nvPicPr>
          <p:cNvPr id="7" name="Picture 13" descr="NAVSUP Corporate logo.wmf"/>
          <p:cNvPicPr>
            <a:picLocks noChangeAspect="1"/>
          </p:cNvPicPr>
          <p:nvPr/>
        </p:nvPicPr>
        <p:blipFill>
          <a:blip r:embed="rId4" cstate="print"/>
          <a:srcRect/>
          <a:stretch>
            <a:fillRect/>
          </a:stretch>
        </p:blipFill>
        <p:spPr bwMode="auto">
          <a:xfrm>
            <a:off x="304800" y="61913"/>
            <a:ext cx="2001838" cy="1054100"/>
          </a:xfrm>
          <a:prstGeom prst="rect">
            <a:avLst/>
          </a:prstGeom>
          <a:noFill/>
          <a:ln w="9525">
            <a:noFill/>
            <a:miter lim="800000"/>
            <a:headEnd/>
            <a:tailEnd/>
          </a:ln>
        </p:spPr>
      </p:pic>
    </p:spTree>
    <p:extLst>
      <p:ext uri="{BB962C8B-B14F-4D97-AF65-F5344CB8AC3E}">
        <p14:creationId xmlns:p14="http://schemas.microsoft.com/office/powerpoint/2010/main" val="868178768"/>
      </p:ext>
    </p:extLst>
  </p:cSld>
  <p:clrMap bg1="lt1" tx1="dk1" bg2="lt2" tx2="dk2" accent1="accent1" accent2="accent2" accent3="accent3" accent4="accent4" accent5="accent5" accent6="accent6" hlink="hlink" folHlink="folHlink"/>
  <p:sldLayoutIdLst>
    <p:sldLayoutId id="2147491744"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115000"/>
        <a:buFont typeface="Wingdings" pitchFamily="2" charset="2"/>
        <a:buChar char="Ø"/>
        <a:defRPr sz="3200" kern="1200">
          <a:solidFill>
            <a:srgbClr val="002060"/>
          </a:solidFill>
          <a:latin typeface="Helvetica" pitchFamily="34" charset="0"/>
          <a:ea typeface="+mn-ea"/>
          <a:cs typeface="+mn-cs"/>
        </a:defRPr>
      </a:lvl1pPr>
      <a:lvl2pPr marL="742950" indent="-285750" algn="l" rtl="0" eaLnBrk="0" fontAlgn="base" hangingPunct="0">
        <a:spcBef>
          <a:spcPct val="20000"/>
        </a:spcBef>
        <a:spcAft>
          <a:spcPct val="0"/>
        </a:spcAft>
        <a:buSzPct val="110000"/>
        <a:buFont typeface="Wingdings" pitchFamily="2" charset="2"/>
        <a:buChar char="Ø"/>
        <a:defRPr sz="2800" kern="1200">
          <a:solidFill>
            <a:srgbClr val="002060"/>
          </a:solidFill>
          <a:latin typeface="Helvetica" pitchFamily="34" charset="0"/>
          <a:ea typeface="+mn-ea"/>
          <a:cs typeface="+mn-cs"/>
        </a:defRPr>
      </a:lvl2pPr>
      <a:lvl3pPr marL="1143000" indent="-228600" algn="l" rtl="0" eaLnBrk="0" fontAlgn="base" hangingPunct="0">
        <a:spcBef>
          <a:spcPct val="20000"/>
        </a:spcBef>
        <a:spcAft>
          <a:spcPct val="0"/>
        </a:spcAft>
        <a:buFont typeface="Wingdings" pitchFamily="2" charset="2"/>
        <a:buChar char="Ø"/>
        <a:defRPr sz="2400" kern="1200">
          <a:solidFill>
            <a:srgbClr val="002060"/>
          </a:solidFill>
          <a:latin typeface="Helvetica" pitchFamily="34" charset="0"/>
          <a:ea typeface="+mn-ea"/>
          <a:cs typeface="+mn-cs"/>
        </a:defRPr>
      </a:lvl3pPr>
      <a:lvl4pPr marL="1600200" indent="-228600" algn="l" rtl="0" eaLnBrk="0" fontAlgn="base" hangingPunct="0">
        <a:spcBef>
          <a:spcPct val="20000"/>
        </a:spcBef>
        <a:spcAft>
          <a:spcPct val="0"/>
        </a:spcAft>
        <a:buSzPct val="110000"/>
        <a:buFont typeface="Wingdings" pitchFamily="2" charset="2"/>
        <a:buChar char="Ø"/>
        <a:defRPr sz="2000" kern="1200">
          <a:solidFill>
            <a:srgbClr val="002060"/>
          </a:solidFill>
          <a:latin typeface="Helvetica" pitchFamily="34" charset="0"/>
          <a:ea typeface="+mn-ea"/>
          <a:cs typeface="+mn-cs"/>
        </a:defRPr>
      </a:lvl4pPr>
      <a:lvl5pPr marL="2057400" indent="-228600" algn="l" rtl="0" eaLnBrk="0" fontAlgn="base" hangingPunct="0">
        <a:spcBef>
          <a:spcPct val="20000"/>
        </a:spcBef>
        <a:spcAft>
          <a:spcPct val="0"/>
        </a:spcAft>
        <a:buFont typeface="Wingdings" pitchFamily="2" charset="2"/>
        <a:buChar char="Ø"/>
        <a:defRPr sz="2000" kern="1200">
          <a:solidFill>
            <a:srgbClr val="002060"/>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TextBox 5"/>
          <p:cNvSpPr txBox="1">
            <a:spLocks noChangeArrowheads="1"/>
          </p:cNvSpPr>
          <p:nvPr/>
        </p:nvSpPr>
        <p:spPr bwMode="auto">
          <a:xfrm>
            <a:off x="8715375" y="6457950"/>
            <a:ext cx="457200" cy="276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4BA03A4-FD11-407A-9738-70A810634F89}" type="slidenum">
              <a:rPr lang="en-US" sz="1200" smtClean="0">
                <a:solidFill>
                  <a:srgbClr val="7F7F7F"/>
                </a:solidFill>
              </a:rPr>
              <a:pPr eaLnBrk="1" hangingPunct="1">
                <a:defRPr/>
              </a:pPr>
              <a:t>‹#›</a:t>
            </a:fld>
            <a:endParaRPr lang="en-US" sz="1200" dirty="0">
              <a:solidFill>
                <a:srgbClr val="7F7F7F"/>
              </a:solidFill>
            </a:endParaRPr>
          </a:p>
        </p:txBody>
      </p:sp>
      <p:pic>
        <p:nvPicPr>
          <p:cNvPr id="2052" name="Picture 11" descr="Pitch Template Revision_banner.jpg"/>
          <p:cNvPicPr>
            <a:picLocks noChangeAspect="1"/>
          </p:cNvPicPr>
          <p:nvPr/>
        </p:nvPicPr>
        <p:blipFill>
          <a:blip r:embed="rId3" cstate="print"/>
          <a:srcRect t="15666"/>
          <a:stretch>
            <a:fillRect/>
          </a:stretch>
        </p:blipFill>
        <p:spPr bwMode="auto">
          <a:xfrm>
            <a:off x="-3175" y="0"/>
            <a:ext cx="9144000" cy="1158875"/>
          </a:xfrm>
          <a:prstGeom prst="rect">
            <a:avLst/>
          </a:prstGeom>
          <a:noFill/>
          <a:ln w="9525">
            <a:noFill/>
            <a:miter lim="800000"/>
            <a:headEnd/>
            <a:tailEnd/>
          </a:ln>
        </p:spPr>
      </p:pic>
      <p:cxnSp>
        <p:nvCxnSpPr>
          <p:cNvPr id="8" name="Straight Connector 7"/>
          <p:cNvCxnSpPr/>
          <p:nvPr/>
        </p:nvCxnSpPr>
        <p:spPr>
          <a:xfrm>
            <a:off x="0" y="1219200"/>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pic>
        <p:nvPicPr>
          <p:cNvPr id="7" name="Picture 13" descr="NAVSUP Corporate logo.wmf"/>
          <p:cNvPicPr>
            <a:picLocks noChangeAspect="1"/>
          </p:cNvPicPr>
          <p:nvPr/>
        </p:nvPicPr>
        <p:blipFill>
          <a:blip r:embed="rId4" cstate="print"/>
          <a:srcRect/>
          <a:stretch>
            <a:fillRect/>
          </a:stretch>
        </p:blipFill>
        <p:spPr bwMode="auto">
          <a:xfrm>
            <a:off x="304800" y="61913"/>
            <a:ext cx="2001838" cy="1054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1618"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115000"/>
        <a:buFont typeface="Wingdings" pitchFamily="2" charset="2"/>
        <a:buChar char="Ø"/>
        <a:defRPr sz="3200" kern="1200">
          <a:solidFill>
            <a:srgbClr val="002060"/>
          </a:solidFill>
          <a:latin typeface="Helvetica" pitchFamily="34" charset="0"/>
          <a:ea typeface="+mn-ea"/>
          <a:cs typeface="+mn-cs"/>
        </a:defRPr>
      </a:lvl1pPr>
      <a:lvl2pPr marL="742950" indent="-285750" algn="l" rtl="0" eaLnBrk="0" fontAlgn="base" hangingPunct="0">
        <a:spcBef>
          <a:spcPct val="20000"/>
        </a:spcBef>
        <a:spcAft>
          <a:spcPct val="0"/>
        </a:spcAft>
        <a:buSzPct val="110000"/>
        <a:buFont typeface="Wingdings" pitchFamily="2" charset="2"/>
        <a:buChar char="Ø"/>
        <a:defRPr sz="2800" kern="1200">
          <a:solidFill>
            <a:srgbClr val="002060"/>
          </a:solidFill>
          <a:latin typeface="Helvetica" pitchFamily="34" charset="0"/>
          <a:ea typeface="+mn-ea"/>
          <a:cs typeface="+mn-cs"/>
        </a:defRPr>
      </a:lvl2pPr>
      <a:lvl3pPr marL="1143000" indent="-228600" algn="l" rtl="0" eaLnBrk="0" fontAlgn="base" hangingPunct="0">
        <a:spcBef>
          <a:spcPct val="20000"/>
        </a:spcBef>
        <a:spcAft>
          <a:spcPct val="0"/>
        </a:spcAft>
        <a:buFont typeface="Wingdings" pitchFamily="2" charset="2"/>
        <a:buChar char="Ø"/>
        <a:defRPr sz="2400" kern="1200">
          <a:solidFill>
            <a:srgbClr val="002060"/>
          </a:solidFill>
          <a:latin typeface="Helvetica" pitchFamily="34" charset="0"/>
          <a:ea typeface="+mn-ea"/>
          <a:cs typeface="+mn-cs"/>
        </a:defRPr>
      </a:lvl3pPr>
      <a:lvl4pPr marL="1600200" indent="-228600" algn="l" rtl="0" eaLnBrk="0" fontAlgn="base" hangingPunct="0">
        <a:spcBef>
          <a:spcPct val="20000"/>
        </a:spcBef>
        <a:spcAft>
          <a:spcPct val="0"/>
        </a:spcAft>
        <a:buSzPct val="110000"/>
        <a:buFont typeface="Wingdings" pitchFamily="2" charset="2"/>
        <a:buChar char="Ø"/>
        <a:defRPr sz="2000" kern="1200">
          <a:solidFill>
            <a:srgbClr val="002060"/>
          </a:solidFill>
          <a:latin typeface="Helvetica" pitchFamily="34" charset="0"/>
          <a:ea typeface="+mn-ea"/>
          <a:cs typeface="+mn-cs"/>
        </a:defRPr>
      </a:lvl4pPr>
      <a:lvl5pPr marL="2057400" indent="-228600" algn="l" rtl="0" eaLnBrk="0" fontAlgn="base" hangingPunct="0">
        <a:spcBef>
          <a:spcPct val="20000"/>
        </a:spcBef>
        <a:spcAft>
          <a:spcPct val="0"/>
        </a:spcAft>
        <a:buFont typeface="Wingdings" pitchFamily="2" charset="2"/>
        <a:buChar char="Ø"/>
        <a:defRPr sz="2000" kern="1200">
          <a:solidFill>
            <a:srgbClr val="002060"/>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1" descr="Pitch Template Revision_banner.jpg"/>
          <p:cNvPicPr>
            <a:picLocks noChangeAspect="1"/>
          </p:cNvPicPr>
          <p:nvPr/>
        </p:nvPicPr>
        <p:blipFill>
          <a:blip r:embed="rId3" cstate="print"/>
          <a:srcRect t="15666"/>
          <a:stretch>
            <a:fillRect/>
          </a:stretch>
        </p:blipFill>
        <p:spPr bwMode="auto">
          <a:xfrm>
            <a:off x="3175" y="-3175"/>
            <a:ext cx="9144000" cy="1133475"/>
          </a:xfrm>
          <a:prstGeom prst="rect">
            <a:avLst/>
          </a:prstGeom>
          <a:noFill/>
          <a:ln w="9525">
            <a:noFill/>
            <a:miter lim="800000"/>
            <a:headEnd/>
            <a:tailEnd/>
          </a:ln>
        </p:spPr>
      </p:pic>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3077" name="TextBox 5"/>
          <p:cNvSpPr txBox="1">
            <a:spLocks noChangeArrowheads="1"/>
          </p:cNvSpPr>
          <p:nvPr/>
        </p:nvSpPr>
        <p:spPr bwMode="auto">
          <a:xfrm>
            <a:off x="8715375" y="6457950"/>
            <a:ext cx="457200" cy="276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A8863EF-DE8E-4CC1-B91D-9FEEE48FDBCB}" type="slidenum">
              <a:rPr lang="en-US" sz="1200" smtClean="0">
                <a:solidFill>
                  <a:srgbClr val="7F7F7F"/>
                </a:solidFill>
              </a:rPr>
              <a:pPr eaLnBrk="1" hangingPunct="1">
                <a:defRPr/>
              </a:pPr>
              <a:t>‹#›</a:t>
            </a:fld>
            <a:endParaRPr lang="en-US" sz="1200" dirty="0">
              <a:solidFill>
                <a:srgbClr val="7F7F7F"/>
              </a:solidFill>
            </a:endParaRPr>
          </a:p>
        </p:txBody>
      </p:sp>
      <p:pic>
        <p:nvPicPr>
          <p:cNvPr id="7" name="Picture 13" descr="NAVSUP Corporate logo.wmf"/>
          <p:cNvPicPr>
            <a:picLocks noChangeAspect="1"/>
          </p:cNvPicPr>
          <p:nvPr/>
        </p:nvPicPr>
        <p:blipFill>
          <a:blip r:embed="rId4" cstate="print"/>
          <a:srcRect/>
          <a:stretch>
            <a:fillRect/>
          </a:stretch>
        </p:blipFill>
        <p:spPr bwMode="auto">
          <a:xfrm>
            <a:off x="304800" y="61913"/>
            <a:ext cx="2001838" cy="1054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1621"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115000"/>
        <a:buFont typeface="Wingdings" pitchFamily="2" charset="2"/>
        <a:buChar char="Ø"/>
        <a:defRPr sz="3200" kern="1200">
          <a:solidFill>
            <a:srgbClr val="002060"/>
          </a:solidFill>
          <a:latin typeface="Helvetica" pitchFamily="34" charset="0"/>
          <a:ea typeface="+mn-ea"/>
          <a:cs typeface="+mn-cs"/>
        </a:defRPr>
      </a:lvl1pPr>
      <a:lvl2pPr marL="742950" indent="-285750" algn="l" rtl="0" eaLnBrk="0" fontAlgn="base" hangingPunct="0">
        <a:spcBef>
          <a:spcPct val="20000"/>
        </a:spcBef>
        <a:spcAft>
          <a:spcPct val="0"/>
        </a:spcAft>
        <a:buSzPct val="110000"/>
        <a:buFont typeface="Wingdings" pitchFamily="2" charset="2"/>
        <a:buChar char="Ø"/>
        <a:defRPr sz="2800" kern="1200">
          <a:solidFill>
            <a:srgbClr val="002060"/>
          </a:solidFill>
          <a:latin typeface="Helvetica" pitchFamily="34" charset="0"/>
          <a:ea typeface="+mn-ea"/>
          <a:cs typeface="+mn-cs"/>
        </a:defRPr>
      </a:lvl2pPr>
      <a:lvl3pPr marL="1143000" indent="-228600" algn="l" rtl="0" eaLnBrk="0" fontAlgn="base" hangingPunct="0">
        <a:spcBef>
          <a:spcPct val="20000"/>
        </a:spcBef>
        <a:spcAft>
          <a:spcPct val="0"/>
        </a:spcAft>
        <a:buFont typeface="Wingdings" pitchFamily="2" charset="2"/>
        <a:buChar char="Ø"/>
        <a:defRPr sz="2400" kern="1200">
          <a:solidFill>
            <a:srgbClr val="002060"/>
          </a:solidFill>
          <a:latin typeface="Helvetica" pitchFamily="34" charset="0"/>
          <a:ea typeface="+mn-ea"/>
          <a:cs typeface="+mn-cs"/>
        </a:defRPr>
      </a:lvl3pPr>
      <a:lvl4pPr marL="1600200" indent="-228600" algn="l" rtl="0" eaLnBrk="0" fontAlgn="base" hangingPunct="0">
        <a:spcBef>
          <a:spcPct val="20000"/>
        </a:spcBef>
        <a:spcAft>
          <a:spcPct val="0"/>
        </a:spcAft>
        <a:buSzPct val="110000"/>
        <a:buFont typeface="Wingdings" pitchFamily="2" charset="2"/>
        <a:buChar char="Ø"/>
        <a:defRPr sz="2000" kern="1200">
          <a:solidFill>
            <a:srgbClr val="002060"/>
          </a:solidFill>
          <a:latin typeface="Helvetica" pitchFamily="34" charset="0"/>
          <a:ea typeface="+mn-ea"/>
          <a:cs typeface="+mn-cs"/>
        </a:defRPr>
      </a:lvl4pPr>
      <a:lvl5pPr marL="2057400" indent="-228600" algn="l" rtl="0" eaLnBrk="0" fontAlgn="base" hangingPunct="0">
        <a:spcBef>
          <a:spcPct val="20000"/>
        </a:spcBef>
        <a:spcAft>
          <a:spcPct val="0"/>
        </a:spcAft>
        <a:buFont typeface="Wingdings" pitchFamily="2" charset="2"/>
        <a:buChar char="Ø"/>
        <a:defRPr sz="2000" kern="1200">
          <a:solidFill>
            <a:srgbClr val="002060"/>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1" descr="Pitch Template Revision_banner.jpg"/>
          <p:cNvPicPr>
            <a:picLocks noChangeAspect="1"/>
          </p:cNvPicPr>
          <p:nvPr/>
        </p:nvPicPr>
        <p:blipFill>
          <a:blip r:embed="rId3" cstate="print"/>
          <a:srcRect t="15666"/>
          <a:stretch>
            <a:fillRect/>
          </a:stretch>
        </p:blipFill>
        <p:spPr bwMode="auto">
          <a:xfrm>
            <a:off x="3175" y="-3175"/>
            <a:ext cx="9144000" cy="1133475"/>
          </a:xfrm>
          <a:prstGeom prst="rect">
            <a:avLst/>
          </a:prstGeom>
          <a:noFill/>
          <a:ln w="9525">
            <a:noFill/>
            <a:miter lim="800000"/>
            <a:headEnd/>
            <a:tailEnd/>
          </a:ln>
        </p:spPr>
      </p:pic>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4101" name="TextBox 5"/>
          <p:cNvSpPr txBox="1">
            <a:spLocks noChangeArrowheads="1"/>
          </p:cNvSpPr>
          <p:nvPr/>
        </p:nvSpPr>
        <p:spPr bwMode="auto">
          <a:xfrm>
            <a:off x="8715375" y="6457950"/>
            <a:ext cx="457200" cy="276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0B39CA2-79CE-4F71-92CE-1337605382C9}" type="slidenum">
              <a:rPr lang="en-US" sz="1200" smtClean="0">
                <a:solidFill>
                  <a:srgbClr val="7F7F7F"/>
                </a:solidFill>
              </a:rPr>
              <a:pPr eaLnBrk="1" hangingPunct="1">
                <a:defRPr/>
              </a:pPr>
              <a:t>‹#›</a:t>
            </a:fld>
            <a:endParaRPr lang="en-US" sz="1200" dirty="0">
              <a:solidFill>
                <a:srgbClr val="7F7F7F"/>
              </a:solidFill>
            </a:endParaRPr>
          </a:p>
        </p:txBody>
      </p:sp>
      <p:pic>
        <p:nvPicPr>
          <p:cNvPr id="7" name="Picture 13" descr="NAVSUP Corporate logo.wmf"/>
          <p:cNvPicPr>
            <a:picLocks noChangeAspect="1"/>
          </p:cNvPicPr>
          <p:nvPr/>
        </p:nvPicPr>
        <p:blipFill>
          <a:blip r:embed="rId4" cstate="print"/>
          <a:srcRect/>
          <a:stretch>
            <a:fillRect/>
          </a:stretch>
        </p:blipFill>
        <p:spPr bwMode="auto">
          <a:xfrm>
            <a:off x="304800" y="61913"/>
            <a:ext cx="2001838" cy="1054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1622"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115000"/>
        <a:buFont typeface="Wingdings" pitchFamily="2" charset="2"/>
        <a:buChar char="Ø"/>
        <a:defRPr sz="3200" kern="1200">
          <a:solidFill>
            <a:srgbClr val="002060"/>
          </a:solidFill>
          <a:latin typeface="Helvetica" pitchFamily="34" charset="0"/>
          <a:ea typeface="+mn-ea"/>
          <a:cs typeface="+mn-cs"/>
        </a:defRPr>
      </a:lvl1pPr>
      <a:lvl2pPr marL="742950" indent="-285750" algn="l" rtl="0" eaLnBrk="0" fontAlgn="base" hangingPunct="0">
        <a:spcBef>
          <a:spcPct val="20000"/>
        </a:spcBef>
        <a:spcAft>
          <a:spcPct val="0"/>
        </a:spcAft>
        <a:buSzPct val="110000"/>
        <a:buFont typeface="Wingdings" pitchFamily="2" charset="2"/>
        <a:buChar char="Ø"/>
        <a:defRPr sz="2800" kern="1200">
          <a:solidFill>
            <a:srgbClr val="002060"/>
          </a:solidFill>
          <a:latin typeface="Helvetica" pitchFamily="34" charset="0"/>
          <a:ea typeface="+mn-ea"/>
          <a:cs typeface="+mn-cs"/>
        </a:defRPr>
      </a:lvl2pPr>
      <a:lvl3pPr marL="1143000" indent="-228600" algn="l" rtl="0" eaLnBrk="0" fontAlgn="base" hangingPunct="0">
        <a:spcBef>
          <a:spcPct val="20000"/>
        </a:spcBef>
        <a:spcAft>
          <a:spcPct val="0"/>
        </a:spcAft>
        <a:buFont typeface="Wingdings" pitchFamily="2" charset="2"/>
        <a:buChar char="Ø"/>
        <a:defRPr sz="2400" kern="1200">
          <a:solidFill>
            <a:srgbClr val="002060"/>
          </a:solidFill>
          <a:latin typeface="Helvetica" pitchFamily="34" charset="0"/>
          <a:ea typeface="+mn-ea"/>
          <a:cs typeface="+mn-cs"/>
        </a:defRPr>
      </a:lvl3pPr>
      <a:lvl4pPr marL="1600200" indent="-228600" algn="l" rtl="0" eaLnBrk="0" fontAlgn="base" hangingPunct="0">
        <a:spcBef>
          <a:spcPct val="20000"/>
        </a:spcBef>
        <a:spcAft>
          <a:spcPct val="0"/>
        </a:spcAft>
        <a:buSzPct val="110000"/>
        <a:buFont typeface="Wingdings" pitchFamily="2" charset="2"/>
        <a:buChar char="Ø"/>
        <a:defRPr sz="2000" kern="1200">
          <a:solidFill>
            <a:srgbClr val="002060"/>
          </a:solidFill>
          <a:latin typeface="Helvetica" pitchFamily="34" charset="0"/>
          <a:ea typeface="+mn-ea"/>
          <a:cs typeface="+mn-cs"/>
        </a:defRPr>
      </a:lvl4pPr>
      <a:lvl5pPr marL="2057400" indent="-228600" algn="l" rtl="0" eaLnBrk="0" fontAlgn="base" hangingPunct="0">
        <a:spcBef>
          <a:spcPct val="20000"/>
        </a:spcBef>
        <a:spcAft>
          <a:spcPct val="0"/>
        </a:spcAft>
        <a:buFont typeface="Wingdings" pitchFamily="2" charset="2"/>
        <a:buChar char="Ø"/>
        <a:defRPr sz="2000" kern="1200">
          <a:solidFill>
            <a:srgbClr val="002060"/>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1" descr="Pitch Template Revision_banner.jpg"/>
          <p:cNvPicPr>
            <a:picLocks noChangeAspect="1"/>
          </p:cNvPicPr>
          <p:nvPr/>
        </p:nvPicPr>
        <p:blipFill>
          <a:blip r:embed="rId3" cstate="print"/>
          <a:srcRect t="15666"/>
          <a:stretch>
            <a:fillRect/>
          </a:stretch>
        </p:blipFill>
        <p:spPr bwMode="auto">
          <a:xfrm>
            <a:off x="3175" y="-3175"/>
            <a:ext cx="9144000" cy="1133475"/>
          </a:xfrm>
          <a:prstGeom prst="rect">
            <a:avLst/>
          </a:prstGeom>
          <a:noFill/>
          <a:ln w="9525">
            <a:noFill/>
            <a:miter lim="800000"/>
            <a:headEnd/>
            <a:tailEnd/>
          </a:ln>
        </p:spPr>
      </p:pic>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5125" name="TextBox 5"/>
          <p:cNvSpPr txBox="1">
            <a:spLocks noChangeArrowheads="1"/>
          </p:cNvSpPr>
          <p:nvPr/>
        </p:nvSpPr>
        <p:spPr bwMode="auto">
          <a:xfrm>
            <a:off x="8715375" y="6457950"/>
            <a:ext cx="457200" cy="276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8F7F47F-7EE6-4485-98C0-FE15ABFBF5E8}" type="slidenum">
              <a:rPr lang="en-US" sz="1200" smtClean="0">
                <a:solidFill>
                  <a:srgbClr val="7F7F7F"/>
                </a:solidFill>
              </a:rPr>
              <a:pPr eaLnBrk="1" hangingPunct="1">
                <a:defRPr/>
              </a:pPr>
              <a:t>‹#›</a:t>
            </a:fld>
            <a:endParaRPr lang="en-US" sz="1200" dirty="0">
              <a:solidFill>
                <a:srgbClr val="7F7F7F"/>
              </a:solidFill>
            </a:endParaRPr>
          </a:p>
        </p:txBody>
      </p:sp>
      <p:pic>
        <p:nvPicPr>
          <p:cNvPr id="7" name="Picture 13" descr="NAVSUP Corporate logo.wmf"/>
          <p:cNvPicPr>
            <a:picLocks noChangeAspect="1"/>
          </p:cNvPicPr>
          <p:nvPr/>
        </p:nvPicPr>
        <p:blipFill>
          <a:blip r:embed="rId4" cstate="print"/>
          <a:srcRect/>
          <a:stretch>
            <a:fillRect/>
          </a:stretch>
        </p:blipFill>
        <p:spPr bwMode="auto">
          <a:xfrm>
            <a:off x="304800" y="61913"/>
            <a:ext cx="2001838" cy="1054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1623"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115000"/>
        <a:buFont typeface="Wingdings" pitchFamily="2" charset="2"/>
        <a:buChar char="Ø"/>
        <a:defRPr sz="3200" kern="1200">
          <a:solidFill>
            <a:srgbClr val="002060"/>
          </a:solidFill>
          <a:latin typeface="Helvetica" pitchFamily="34" charset="0"/>
          <a:ea typeface="+mn-ea"/>
          <a:cs typeface="+mn-cs"/>
        </a:defRPr>
      </a:lvl1pPr>
      <a:lvl2pPr marL="742950" indent="-285750" algn="l" rtl="0" eaLnBrk="0" fontAlgn="base" hangingPunct="0">
        <a:spcBef>
          <a:spcPct val="20000"/>
        </a:spcBef>
        <a:spcAft>
          <a:spcPct val="0"/>
        </a:spcAft>
        <a:buSzPct val="110000"/>
        <a:buFont typeface="Wingdings" pitchFamily="2" charset="2"/>
        <a:buChar char="Ø"/>
        <a:defRPr sz="2800" kern="1200">
          <a:solidFill>
            <a:srgbClr val="002060"/>
          </a:solidFill>
          <a:latin typeface="Helvetica" pitchFamily="34" charset="0"/>
          <a:ea typeface="+mn-ea"/>
          <a:cs typeface="+mn-cs"/>
        </a:defRPr>
      </a:lvl2pPr>
      <a:lvl3pPr marL="1143000" indent="-228600" algn="l" rtl="0" eaLnBrk="0" fontAlgn="base" hangingPunct="0">
        <a:spcBef>
          <a:spcPct val="20000"/>
        </a:spcBef>
        <a:spcAft>
          <a:spcPct val="0"/>
        </a:spcAft>
        <a:buFont typeface="Wingdings" pitchFamily="2" charset="2"/>
        <a:buChar char="Ø"/>
        <a:defRPr sz="2400" kern="1200">
          <a:solidFill>
            <a:srgbClr val="002060"/>
          </a:solidFill>
          <a:latin typeface="Helvetica" pitchFamily="34" charset="0"/>
          <a:ea typeface="+mn-ea"/>
          <a:cs typeface="+mn-cs"/>
        </a:defRPr>
      </a:lvl3pPr>
      <a:lvl4pPr marL="1600200" indent="-228600" algn="l" rtl="0" eaLnBrk="0" fontAlgn="base" hangingPunct="0">
        <a:spcBef>
          <a:spcPct val="20000"/>
        </a:spcBef>
        <a:spcAft>
          <a:spcPct val="0"/>
        </a:spcAft>
        <a:buSzPct val="110000"/>
        <a:buFont typeface="Wingdings" pitchFamily="2" charset="2"/>
        <a:buChar char="Ø"/>
        <a:defRPr sz="2000" kern="1200">
          <a:solidFill>
            <a:srgbClr val="002060"/>
          </a:solidFill>
          <a:latin typeface="Helvetica" pitchFamily="34" charset="0"/>
          <a:ea typeface="+mn-ea"/>
          <a:cs typeface="+mn-cs"/>
        </a:defRPr>
      </a:lvl4pPr>
      <a:lvl5pPr marL="2057400" indent="-228600" algn="l" rtl="0" eaLnBrk="0" fontAlgn="base" hangingPunct="0">
        <a:spcBef>
          <a:spcPct val="20000"/>
        </a:spcBef>
        <a:spcAft>
          <a:spcPct val="0"/>
        </a:spcAft>
        <a:buFont typeface="Wingdings" pitchFamily="2" charset="2"/>
        <a:buChar char="Ø"/>
        <a:defRPr sz="2000" kern="1200">
          <a:solidFill>
            <a:srgbClr val="002060"/>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11" descr="Pitch Template Revision_banner.jpg"/>
          <p:cNvPicPr>
            <a:picLocks noChangeAspect="1"/>
          </p:cNvPicPr>
          <p:nvPr/>
        </p:nvPicPr>
        <p:blipFill>
          <a:blip r:embed="rId3" cstate="print"/>
          <a:srcRect t="15666"/>
          <a:stretch>
            <a:fillRect/>
          </a:stretch>
        </p:blipFill>
        <p:spPr bwMode="auto">
          <a:xfrm>
            <a:off x="3175" y="-3175"/>
            <a:ext cx="9144000" cy="1133475"/>
          </a:xfrm>
          <a:prstGeom prst="rect">
            <a:avLst/>
          </a:prstGeom>
          <a:noFill/>
          <a:ln w="9525">
            <a:noFill/>
            <a:miter lim="800000"/>
            <a:headEnd/>
            <a:tailEnd/>
          </a:ln>
        </p:spPr>
      </p:pic>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6149" name="TextBox 5"/>
          <p:cNvSpPr txBox="1">
            <a:spLocks noChangeArrowheads="1"/>
          </p:cNvSpPr>
          <p:nvPr/>
        </p:nvSpPr>
        <p:spPr bwMode="auto">
          <a:xfrm>
            <a:off x="8715375" y="6457950"/>
            <a:ext cx="457200" cy="276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BAACCEE-96A0-463C-A00F-4278272E0377}" type="slidenum">
              <a:rPr lang="en-US" sz="1200" smtClean="0">
                <a:solidFill>
                  <a:srgbClr val="7F7F7F"/>
                </a:solidFill>
              </a:rPr>
              <a:pPr eaLnBrk="1" hangingPunct="1">
                <a:defRPr/>
              </a:pPr>
              <a:t>‹#›</a:t>
            </a:fld>
            <a:endParaRPr lang="en-US" sz="1200" dirty="0">
              <a:solidFill>
                <a:srgbClr val="7F7F7F"/>
              </a:solidFill>
            </a:endParaRPr>
          </a:p>
        </p:txBody>
      </p:sp>
      <p:pic>
        <p:nvPicPr>
          <p:cNvPr id="8" name="Picture 13" descr="NAVSUP Corporate logo.wmf"/>
          <p:cNvPicPr>
            <a:picLocks noChangeAspect="1"/>
          </p:cNvPicPr>
          <p:nvPr/>
        </p:nvPicPr>
        <p:blipFill>
          <a:blip r:embed="rId4" cstate="print"/>
          <a:srcRect/>
          <a:stretch>
            <a:fillRect/>
          </a:stretch>
        </p:blipFill>
        <p:spPr bwMode="auto">
          <a:xfrm>
            <a:off x="304800" y="61913"/>
            <a:ext cx="2001838" cy="1054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1626"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115000"/>
        <a:buFont typeface="Wingdings" pitchFamily="2" charset="2"/>
        <a:buChar char="Ø"/>
        <a:defRPr sz="3200" kern="1200">
          <a:solidFill>
            <a:srgbClr val="002060"/>
          </a:solidFill>
          <a:latin typeface="Helvetica" pitchFamily="34" charset="0"/>
          <a:ea typeface="+mn-ea"/>
          <a:cs typeface="+mn-cs"/>
        </a:defRPr>
      </a:lvl1pPr>
      <a:lvl2pPr marL="742950" indent="-285750" algn="l" rtl="0" eaLnBrk="0" fontAlgn="base" hangingPunct="0">
        <a:spcBef>
          <a:spcPct val="20000"/>
        </a:spcBef>
        <a:spcAft>
          <a:spcPct val="0"/>
        </a:spcAft>
        <a:buSzPct val="110000"/>
        <a:buFont typeface="Wingdings" pitchFamily="2" charset="2"/>
        <a:buChar char="Ø"/>
        <a:defRPr sz="2800" kern="1200">
          <a:solidFill>
            <a:srgbClr val="002060"/>
          </a:solidFill>
          <a:latin typeface="Helvetica" pitchFamily="34" charset="0"/>
          <a:ea typeface="+mn-ea"/>
          <a:cs typeface="+mn-cs"/>
        </a:defRPr>
      </a:lvl2pPr>
      <a:lvl3pPr marL="1143000" indent="-228600" algn="l" rtl="0" eaLnBrk="0" fontAlgn="base" hangingPunct="0">
        <a:spcBef>
          <a:spcPct val="20000"/>
        </a:spcBef>
        <a:spcAft>
          <a:spcPct val="0"/>
        </a:spcAft>
        <a:buFont typeface="Wingdings" pitchFamily="2" charset="2"/>
        <a:buChar char="Ø"/>
        <a:defRPr sz="2400" kern="1200">
          <a:solidFill>
            <a:srgbClr val="002060"/>
          </a:solidFill>
          <a:latin typeface="Helvetica" pitchFamily="34" charset="0"/>
          <a:ea typeface="+mn-ea"/>
          <a:cs typeface="+mn-cs"/>
        </a:defRPr>
      </a:lvl3pPr>
      <a:lvl4pPr marL="1600200" indent="-228600" algn="l" rtl="0" eaLnBrk="0" fontAlgn="base" hangingPunct="0">
        <a:spcBef>
          <a:spcPct val="20000"/>
        </a:spcBef>
        <a:spcAft>
          <a:spcPct val="0"/>
        </a:spcAft>
        <a:buSzPct val="110000"/>
        <a:buFont typeface="Wingdings" pitchFamily="2" charset="2"/>
        <a:buChar char="Ø"/>
        <a:defRPr sz="2000" kern="1200">
          <a:solidFill>
            <a:srgbClr val="002060"/>
          </a:solidFill>
          <a:latin typeface="Helvetica" pitchFamily="34" charset="0"/>
          <a:ea typeface="+mn-ea"/>
          <a:cs typeface="+mn-cs"/>
        </a:defRPr>
      </a:lvl4pPr>
      <a:lvl5pPr marL="2057400" indent="-228600" algn="l" rtl="0" eaLnBrk="0" fontAlgn="base" hangingPunct="0">
        <a:spcBef>
          <a:spcPct val="20000"/>
        </a:spcBef>
        <a:spcAft>
          <a:spcPct val="0"/>
        </a:spcAft>
        <a:buFont typeface="Wingdings" pitchFamily="2" charset="2"/>
        <a:buChar char="Ø"/>
        <a:defRPr sz="2000" kern="1200">
          <a:solidFill>
            <a:srgbClr val="002060"/>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TextBox 5"/>
          <p:cNvSpPr txBox="1">
            <a:spLocks noChangeArrowheads="1"/>
          </p:cNvSpPr>
          <p:nvPr/>
        </p:nvSpPr>
        <p:spPr bwMode="auto">
          <a:xfrm>
            <a:off x="8715375" y="6457950"/>
            <a:ext cx="457200" cy="276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5A30097-EBF0-46D5-A4E9-BE7CE7EDFF51}" type="slidenum">
              <a:rPr lang="en-US" sz="1200" smtClean="0">
                <a:solidFill>
                  <a:srgbClr val="7F7F7F"/>
                </a:solidFill>
              </a:rPr>
              <a:pPr eaLnBrk="1" hangingPunct="1">
                <a:defRPr/>
              </a:pPr>
              <a:t>‹#›</a:t>
            </a:fld>
            <a:endParaRPr lang="en-US" sz="1200" dirty="0">
              <a:solidFill>
                <a:srgbClr val="7F7F7F"/>
              </a:solidFill>
            </a:endParaRPr>
          </a:p>
        </p:txBody>
      </p:sp>
      <p:pic>
        <p:nvPicPr>
          <p:cNvPr id="7172" name="Picture 11" descr="Pitch Template Revision_banner.jpg"/>
          <p:cNvPicPr>
            <a:picLocks noChangeAspect="1"/>
          </p:cNvPicPr>
          <p:nvPr/>
        </p:nvPicPr>
        <p:blipFill>
          <a:blip r:embed="rId3" cstate="print"/>
          <a:srcRect t="15666"/>
          <a:stretch>
            <a:fillRect/>
          </a:stretch>
        </p:blipFill>
        <p:spPr bwMode="auto">
          <a:xfrm>
            <a:off x="-3175" y="0"/>
            <a:ext cx="9144000" cy="1158875"/>
          </a:xfrm>
          <a:prstGeom prst="rect">
            <a:avLst/>
          </a:prstGeom>
          <a:noFill/>
          <a:ln w="9525">
            <a:noFill/>
            <a:miter lim="800000"/>
            <a:headEnd/>
            <a:tailEnd/>
          </a:ln>
        </p:spPr>
      </p:pic>
      <p:cxnSp>
        <p:nvCxnSpPr>
          <p:cNvPr id="8" name="Straight Connector 7"/>
          <p:cNvCxnSpPr/>
          <p:nvPr/>
        </p:nvCxnSpPr>
        <p:spPr>
          <a:xfrm>
            <a:off x="0" y="1219200"/>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pic>
        <p:nvPicPr>
          <p:cNvPr id="7" name="Picture 13" descr="NAVSUP Corporate logo.wmf"/>
          <p:cNvPicPr>
            <a:picLocks noChangeAspect="1"/>
          </p:cNvPicPr>
          <p:nvPr/>
        </p:nvPicPr>
        <p:blipFill>
          <a:blip r:embed="rId4" cstate="print"/>
          <a:srcRect/>
          <a:stretch>
            <a:fillRect/>
          </a:stretch>
        </p:blipFill>
        <p:spPr bwMode="auto">
          <a:xfrm>
            <a:off x="304800" y="61913"/>
            <a:ext cx="2001838" cy="1054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1627"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115000"/>
        <a:buFont typeface="Wingdings" pitchFamily="2" charset="2"/>
        <a:buChar char="Ø"/>
        <a:defRPr sz="3200" kern="1200">
          <a:solidFill>
            <a:srgbClr val="002060"/>
          </a:solidFill>
          <a:latin typeface="Helvetica" pitchFamily="34" charset="0"/>
          <a:ea typeface="+mn-ea"/>
          <a:cs typeface="+mn-cs"/>
        </a:defRPr>
      </a:lvl1pPr>
      <a:lvl2pPr marL="742950" indent="-285750" algn="l" rtl="0" eaLnBrk="0" fontAlgn="base" hangingPunct="0">
        <a:spcBef>
          <a:spcPct val="20000"/>
        </a:spcBef>
        <a:spcAft>
          <a:spcPct val="0"/>
        </a:spcAft>
        <a:buSzPct val="110000"/>
        <a:buFont typeface="Wingdings" pitchFamily="2" charset="2"/>
        <a:buChar char="Ø"/>
        <a:defRPr sz="2800" kern="1200">
          <a:solidFill>
            <a:srgbClr val="002060"/>
          </a:solidFill>
          <a:latin typeface="Helvetica" pitchFamily="34" charset="0"/>
          <a:ea typeface="+mn-ea"/>
          <a:cs typeface="+mn-cs"/>
        </a:defRPr>
      </a:lvl2pPr>
      <a:lvl3pPr marL="1143000" indent="-228600" algn="l" rtl="0" eaLnBrk="0" fontAlgn="base" hangingPunct="0">
        <a:spcBef>
          <a:spcPct val="20000"/>
        </a:spcBef>
        <a:spcAft>
          <a:spcPct val="0"/>
        </a:spcAft>
        <a:buFont typeface="Wingdings" pitchFamily="2" charset="2"/>
        <a:buChar char="Ø"/>
        <a:defRPr sz="2400" kern="1200">
          <a:solidFill>
            <a:srgbClr val="002060"/>
          </a:solidFill>
          <a:latin typeface="Helvetica" pitchFamily="34" charset="0"/>
          <a:ea typeface="+mn-ea"/>
          <a:cs typeface="+mn-cs"/>
        </a:defRPr>
      </a:lvl3pPr>
      <a:lvl4pPr marL="1600200" indent="-228600" algn="l" rtl="0" eaLnBrk="0" fontAlgn="base" hangingPunct="0">
        <a:spcBef>
          <a:spcPct val="20000"/>
        </a:spcBef>
        <a:spcAft>
          <a:spcPct val="0"/>
        </a:spcAft>
        <a:buSzPct val="110000"/>
        <a:buFont typeface="Wingdings" pitchFamily="2" charset="2"/>
        <a:buChar char="Ø"/>
        <a:defRPr sz="2000" kern="1200">
          <a:solidFill>
            <a:srgbClr val="002060"/>
          </a:solidFill>
          <a:latin typeface="Helvetica" pitchFamily="34" charset="0"/>
          <a:ea typeface="+mn-ea"/>
          <a:cs typeface="+mn-cs"/>
        </a:defRPr>
      </a:lvl4pPr>
      <a:lvl5pPr marL="2057400" indent="-228600" algn="l" rtl="0" eaLnBrk="0" fontAlgn="base" hangingPunct="0">
        <a:spcBef>
          <a:spcPct val="20000"/>
        </a:spcBef>
        <a:spcAft>
          <a:spcPct val="0"/>
        </a:spcAft>
        <a:buFont typeface="Wingdings" pitchFamily="2" charset="2"/>
        <a:buChar char="Ø"/>
        <a:defRPr sz="2000" kern="1200">
          <a:solidFill>
            <a:srgbClr val="002060"/>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5" name="TextBox 5"/>
          <p:cNvSpPr txBox="1">
            <a:spLocks noChangeArrowheads="1"/>
          </p:cNvSpPr>
          <p:nvPr/>
        </p:nvSpPr>
        <p:spPr bwMode="auto">
          <a:xfrm>
            <a:off x="8715375" y="6457950"/>
            <a:ext cx="457200" cy="276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E6C3CA2-3E2A-4BDA-8B95-732D492A2F8E}" type="slidenum">
              <a:rPr lang="en-US" sz="1200" smtClean="0">
                <a:solidFill>
                  <a:srgbClr val="7F7F7F"/>
                </a:solidFill>
              </a:rPr>
              <a:pPr eaLnBrk="1" hangingPunct="1">
                <a:defRPr/>
              </a:pPr>
              <a:t>‹#›</a:t>
            </a:fld>
            <a:endParaRPr lang="en-US" sz="1200" dirty="0">
              <a:solidFill>
                <a:srgbClr val="7F7F7F"/>
              </a:solidFill>
            </a:endParaRPr>
          </a:p>
        </p:txBody>
      </p:sp>
      <p:pic>
        <p:nvPicPr>
          <p:cNvPr id="8196" name="Picture 11" descr="Pitch Template Revision_banner.jpg"/>
          <p:cNvPicPr>
            <a:picLocks noChangeAspect="1"/>
          </p:cNvPicPr>
          <p:nvPr/>
        </p:nvPicPr>
        <p:blipFill>
          <a:blip r:embed="rId4" cstate="print"/>
          <a:srcRect t="15666"/>
          <a:stretch>
            <a:fillRect/>
          </a:stretch>
        </p:blipFill>
        <p:spPr bwMode="auto">
          <a:xfrm>
            <a:off x="-3175" y="0"/>
            <a:ext cx="9144000" cy="1158875"/>
          </a:xfrm>
          <a:prstGeom prst="rect">
            <a:avLst/>
          </a:prstGeom>
          <a:noFill/>
          <a:ln w="9525">
            <a:noFill/>
            <a:miter lim="800000"/>
            <a:headEnd/>
            <a:tailEnd/>
          </a:ln>
        </p:spPr>
      </p:pic>
      <p:cxnSp>
        <p:nvCxnSpPr>
          <p:cNvPr id="8" name="Straight Connector 7"/>
          <p:cNvCxnSpPr/>
          <p:nvPr/>
        </p:nvCxnSpPr>
        <p:spPr>
          <a:xfrm>
            <a:off x="0" y="1219200"/>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pic>
        <p:nvPicPr>
          <p:cNvPr id="7" name="Picture 13" descr="NAVSUP Corporate logo.wmf"/>
          <p:cNvPicPr>
            <a:picLocks noChangeAspect="1"/>
          </p:cNvPicPr>
          <p:nvPr/>
        </p:nvPicPr>
        <p:blipFill>
          <a:blip r:embed="rId5" cstate="print"/>
          <a:srcRect/>
          <a:stretch>
            <a:fillRect/>
          </a:stretch>
        </p:blipFill>
        <p:spPr bwMode="auto">
          <a:xfrm>
            <a:off x="304800" y="61913"/>
            <a:ext cx="2001838" cy="1054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1628" r:id="rId1"/>
    <p:sldLayoutId id="2147491629"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115000"/>
        <a:buFont typeface="Wingdings" pitchFamily="2" charset="2"/>
        <a:buChar char="Ø"/>
        <a:defRPr sz="3200" kern="1200">
          <a:solidFill>
            <a:srgbClr val="002060"/>
          </a:solidFill>
          <a:latin typeface="Helvetica" pitchFamily="34" charset="0"/>
          <a:ea typeface="+mn-ea"/>
          <a:cs typeface="+mn-cs"/>
        </a:defRPr>
      </a:lvl1pPr>
      <a:lvl2pPr marL="742950" indent="-285750" algn="l" rtl="0" eaLnBrk="0" fontAlgn="base" hangingPunct="0">
        <a:spcBef>
          <a:spcPct val="20000"/>
        </a:spcBef>
        <a:spcAft>
          <a:spcPct val="0"/>
        </a:spcAft>
        <a:buSzPct val="110000"/>
        <a:buFont typeface="Wingdings" pitchFamily="2" charset="2"/>
        <a:buChar char="Ø"/>
        <a:defRPr sz="2800" kern="1200">
          <a:solidFill>
            <a:srgbClr val="002060"/>
          </a:solidFill>
          <a:latin typeface="Helvetica" pitchFamily="34" charset="0"/>
          <a:ea typeface="+mn-ea"/>
          <a:cs typeface="+mn-cs"/>
        </a:defRPr>
      </a:lvl2pPr>
      <a:lvl3pPr marL="1143000" indent="-228600" algn="l" rtl="0" eaLnBrk="0" fontAlgn="base" hangingPunct="0">
        <a:spcBef>
          <a:spcPct val="20000"/>
        </a:spcBef>
        <a:spcAft>
          <a:spcPct val="0"/>
        </a:spcAft>
        <a:buFont typeface="Wingdings" pitchFamily="2" charset="2"/>
        <a:buChar char="Ø"/>
        <a:defRPr sz="2400" kern="1200">
          <a:solidFill>
            <a:srgbClr val="002060"/>
          </a:solidFill>
          <a:latin typeface="Helvetica" pitchFamily="34" charset="0"/>
          <a:ea typeface="+mn-ea"/>
          <a:cs typeface="+mn-cs"/>
        </a:defRPr>
      </a:lvl3pPr>
      <a:lvl4pPr marL="1600200" indent="-228600" algn="l" rtl="0" eaLnBrk="0" fontAlgn="base" hangingPunct="0">
        <a:spcBef>
          <a:spcPct val="20000"/>
        </a:spcBef>
        <a:spcAft>
          <a:spcPct val="0"/>
        </a:spcAft>
        <a:buSzPct val="110000"/>
        <a:buFont typeface="Wingdings" pitchFamily="2" charset="2"/>
        <a:buChar char="Ø"/>
        <a:defRPr sz="2000" kern="1200">
          <a:solidFill>
            <a:srgbClr val="002060"/>
          </a:solidFill>
          <a:latin typeface="Helvetica" pitchFamily="34" charset="0"/>
          <a:ea typeface="+mn-ea"/>
          <a:cs typeface="+mn-cs"/>
        </a:defRPr>
      </a:lvl4pPr>
      <a:lvl5pPr marL="2057400" indent="-228600" algn="l" rtl="0" eaLnBrk="0" fontAlgn="base" hangingPunct="0">
        <a:spcBef>
          <a:spcPct val="20000"/>
        </a:spcBef>
        <a:spcAft>
          <a:spcPct val="0"/>
        </a:spcAft>
        <a:buFont typeface="Wingdings" pitchFamily="2" charset="2"/>
        <a:buChar char="Ø"/>
        <a:defRPr sz="2000" kern="1200">
          <a:solidFill>
            <a:srgbClr val="002060"/>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descr="Pitch Template Revision_banner.jpg"/>
          <p:cNvPicPr>
            <a:picLocks noChangeAspect="1"/>
          </p:cNvPicPr>
          <p:nvPr/>
        </p:nvPicPr>
        <p:blipFill>
          <a:blip r:embed="rId3" cstate="print">
            <a:extLst>
              <a:ext uri="{28A0092B-C50C-407E-A947-70E740481C1C}">
                <a14:useLocalDpi xmlns:a14="http://schemas.microsoft.com/office/drawing/2010/main" val="0"/>
              </a:ext>
            </a:extLst>
          </a:blip>
          <a:srcRect t="15666"/>
          <a:stretch>
            <a:fillRect/>
          </a:stretch>
        </p:blipFill>
        <p:spPr bwMode="auto">
          <a:xfrm>
            <a:off x="3175" y="-3175"/>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1029" name="TextBox 5"/>
          <p:cNvSpPr txBox="1">
            <a:spLocks noChangeArrowheads="1"/>
          </p:cNvSpPr>
          <p:nvPr/>
        </p:nvSpPr>
        <p:spPr bwMode="auto">
          <a:xfrm>
            <a:off x="8715375" y="6457950"/>
            <a:ext cx="457200" cy="276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E2D3BDD-39F0-47D2-BF86-85A7618E3D9C}" type="slidenum">
              <a:rPr lang="en-US" sz="1200" smtClean="0">
                <a:solidFill>
                  <a:srgbClr val="7F7F7F"/>
                </a:solidFill>
              </a:rPr>
              <a:pPr eaLnBrk="1" hangingPunct="1">
                <a:defRPr/>
              </a:pPr>
              <a:t>‹#›</a:t>
            </a:fld>
            <a:endParaRPr lang="en-US" sz="1200" dirty="0">
              <a:solidFill>
                <a:srgbClr val="7F7F7F"/>
              </a:solidFill>
            </a:endParaRPr>
          </a:p>
        </p:txBody>
      </p:sp>
      <p:pic>
        <p:nvPicPr>
          <p:cNvPr id="7" name="Picture 13" descr="NAVSUP Corporate logo.wmf"/>
          <p:cNvPicPr>
            <a:picLocks noChangeAspect="1"/>
          </p:cNvPicPr>
          <p:nvPr/>
        </p:nvPicPr>
        <p:blipFill>
          <a:blip r:embed="rId4" cstate="print"/>
          <a:srcRect/>
          <a:stretch>
            <a:fillRect/>
          </a:stretch>
        </p:blipFill>
        <p:spPr bwMode="auto">
          <a:xfrm>
            <a:off x="304800" y="61913"/>
            <a:ext cx="2001838" cy="1054100"/>
          </a:xfrm>
          <a:prstGeom prst="rect">
            <a:avLst/>
          </a:prstGeom>
          <a:noFill/>
          <a:ln w="9525">
            <a:noFill/>
            <a:miter lim="800000"/>
            <a:headEnd/>
            <a:tailEnd/>
          </a:ln>
        </p:spPr>
      </p:pic>
    </p:spTree>
    <p:extLst>
      <p:ext uri="{BB962C8B-B14F-4D97-AF65-F5344CB8AC3E}">
        <p14:creationId xmlns:p14="http://schemas.microsoft.com/office/powerpoint/2010/main" val="379727507"/>
      </p:ext>
    </p:extLst>
  </p:cSld>
  <p:clrMap bg1="lt1" tx1="dk1" bg2="lt2" tx2="dk2" accent1="accent1" accent2="accent2" accent3="accent3" accent4="accent4" accent5="accent5" accent6="accent6" hlink="hlink" folHlink="folHlink"/>
  <p:sldLayoutIdLst>
    <p:sldLayoutId id="2147491633"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115000"/>
        <a:buFont typeface="Wingdings" pitchFamily="2" charset="2"/>
        <a:buChar char="Ø"/>
        <a:defRPr sz="3200" kern="1200">
          <a:solidFill>
            <a:srgbClr val="002060"/>
          </a:solidFill>
          <a:latin typeface="Helvetica" pitchFamily="34" charset="0"/>
          <a:ea typeface="+mn-ea"/>
          <a:cs typeface="+mn-cs"/>
        </a:defRPr>
      </a:lvl1pPr>
      <a:lvl2pPr marL="742950" indent="-285750" algn="l" rtl="0" eaLnBrk="0" fontAlgn="base" hangingPunct="0">
        <a:spcBef>
          <a:spcPct val="20000"/>
        </a:spcBef>
        <a:spcAft>
          <a:spcPct val="0"/>
        </a:spcAft>
        <a:buSzPct val="110000"/>
        <a:buFont typeface="Wingdings" pitchFamily="2" charset="2"/>
        <a:buChar char="Ø"/>
        <a:defRPr sz="2800" kern="1200">
          <a:solidFill>
            <a:srgbClr val="002060"/>
          </a:solidFill>
          <a:latin typeface="Helvetica" pitchFamily="34" charset="0"/>
          <a:ea typeface="+mn-ea"/>
          <a:cs typeface="+mn-cs"/>
        </a:defRPr>
      </a:lvl2pPr>
      <a:lvl3pPr marL="1143000" indent="-228600" algn="l" rtl="0" eaLnBrk="0" fontAlgn="base" hangingPunct="0">
        <a:spcBef>
          <a:spcPct val="20000"/>
        </a:spcBef>
        <a:spcAft>
          <a:spcPct val="0"/>
        </a:spcAft>
        <a:buFont typeface="Wingdings" pitchFamily="2" charset="2"/>
        <a:buChar char="Ø"/>
        <a:defRPr sz="2400" kern="1200">
          <a:solidFill>
            <a:srgbClr val="002060"/>
          </a:solidFill>
          <a:latin typeface="Helvetica" pitchFamily="34" charset="0"/>
          <a:ea typeface="+mn-ea"/>
          <a:cs typeface="+mn-cs"/>
        </a:defRPr>
      </a:lvl3pPr>
      <a:lvl4pPr marL="1600200" indent="-228600" algn="l" rtl="0" eaLnBrk="0" fontAlgn="base" hangingPunct="0">
        <a:spcBef>
          <a:spcPct val="20000"/>
        </a:spcBef>
        <a:spcAft>
          <a:spcPct val="0"/>
        </a:spcAft>
        <a:buSzPct val="110000"/>
        <a:buFont typeface="Wingdings" pitchFamily="2" charset="2"/>
        <a:buChar char="Ø"/>
        <a:defRPr sz="2000" kern="1200">
          <a:solidFill>
            <a:srgbClr val="002060"/>
          </a:solidFill>
          <a:latin typeface="Helvetica" pitchFamily="34" charset="0"/>
          <a:ea typeface="+mn-ea"/>
          <a:cs typeface="+mn-cs"/>
        </a:defRPr>
      </a:lvl4pPr>
      <a:lvl5pPr marL="2057400" indent="-228600" algn="l" rtl="0" eaLnBrk="0" fontAlgn="base" hangingPunct="0">
        <a:spcBef>
          <a:spcPct val="20000"/>
        </a:spcBef>
        <a:spcAft>
          <a:spcPct val="0"/>
        </a:spcAft>
        <a:buFont typeface="Wingdings" pitchFamily="2" charset="2"/>
        <a:buChar char="Ø"/>
        <a:defRPr sz="2000" kern="1200">
          <a:solidFill>
            <a:srgbClr val="002060"/>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bwMode="auto">
          <a:xfrm>
            <a:off x="2762033" y="510220"/>
            <a:ext cx="6380162" cy="625435"/>
          </a:xfrm>
          <a:no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n-US" sz="3200" b="1" dirty="0">
                <a:solidFill>
                  <a:schemeClr val="bg1"/>
                </a:solidFill>
                <a:latin typeface="Helvetica" pitchFamily="34" charset="0"/>
              </a:rPr>
              <a:t>AM Contracting Guide Proposal</a:t>
            </a:r>
            <a:endParaRPr lang="en-US" b="1" dirty="0">
              <a:solidFill>
                <a:schemeClr val="bg1"/>
              </a:solidFill>
              <a:latin typeface="Helvetica" pitchFamily="34" charset="0"/>
            </a:endParaRPr>
          </a:p>
        </p:txBody>
      </p:sp>
      <p:sp>
        <p:nvSpPr>
          <p:cNvPr id="14340" name="Text Box 3"/>
          <p:cNvSpPr txBox="1">
            <a:spLocks noChangeArrowheads="1"/>
          </p:cNvSpPr>
          <p:nvPr/>
        </p:nvSpPr>
        <p:spPr bwMode="auto">
          <a:xfrm>
            <a:off x="5553075" y="5853113"/>
            <a:ext cx="3449638" cy="336550"/>
          </a:xfrm>
          <a:prstGeom prst="rect">
            <a:avLst/>
          </a:prstGeom>
          <a:noFill/>
          <a:ln w="9525">
            <a:noFill/>
            <a:miter lim="800000"/>
            <a:headEnd/>
            <a:tailEnd/>
          </a:ln>
        </p:spPr>
        <p:txBody>
          <a:bodyPr>
            <a:spAutoFit/>
          </a:bodyPr>
          <a:lstStyle/>
          <a:p>
            <a:endParaRPr lang="en-US" sz="1600" b="0" i="0" dirty="0">
              <a:latin typeface="Arial Narrow" pitchFamily="34" charset="0"/>
            </a:endParaRPr>
          </a:p>
        </p:txBody>
      </p:sp>
      <p:sp>
        <p:nvSpPr>
          <p:cNvPr id="14341" name="Text Box 4"/>
          <p:cNvSpPr txBox="1">
            <a:spLocks noChangeArrowheads="1"/>
          </p:cNvSpPr>
          <p:nvPr/>
        </p:nvSpPr>
        <p:spPr bwMode="auto">
          <a:xfrm>
            <a:off x="4426670" y="5960372"/>
            <a:ext cx="4576043" cy="1323439"/>
          </a:xfrm>
          <a:prstGeom prst="rect">
            <a:avLst/>
          </a:prstGeom>
          <a:noFill/>
          <a:ln w="9525">
            <a:noFill/>
            <a:miter lim="800000"/>
            <a:headEnd/>
            <a:tailEnd/>
          </a:ln>
        </p:spPr>
        <p:txBody>
          <a:bodyPr wrap="square" numCol="2">
            <a:spAutoFit/>
          </a:bodyPr>
          <a:lstStyle/>
          <a:p>
            <a:r>
              <a:rPr lang="en-US" sz="1600" b="1" i="0" dirty="0">
                <a:solidFill>
                  <a:srgbClr val="000099"/>
                </a:solidFill>
                <a:latin typeface="Helvetica" pitchFamily="34" charset="0"/>
              </a:rPr>
              <a:t>CAPT Armen Kurdian</a:t>
            </a:r>
          </a:p>
          <a:p>
            <a:r>
              <a:rPr lang="en-US" sz="1600" b="1" i="0" dirty="0">
                <a:solidFill>
                  <a:srgbClr val="000099"/>
                </a:solidFill>
                <a:latin typeface="Helvetica" pitchFamily="34" charset="0"/>
              </a:rPr>
              <a:t>Director</a:t>
            </a:r>
          </a:p>
          <a:p>
            <a:r>
              <a:rPr lang="en-US" sz="1600" b="1" i="0" dirty="0">
                <a:solidFill>
                  <a:srgbClr val="000099"/>
                </a:solidFill>
                <a:latin typeface="Helvetica" pitchFamily="34" charset="0"/>
              </a:rPr>
              <a:t>Code N2</a:t>
            </a:r>
          </a:p>
          <a:p>
            <a:endParaRPr lang="en-US" sz="1600" b="1" dirty="0">
              <a:solidFill>
                <a:srgbClr val="000099"/>
              </a:solidFill>
              <a:latin typeface="Helvetica" pitchFamily="34" charset="0"/>
            </a:endParaRPr>
          </a:p>
          <a:p>
            <a:endParaRPr lang="en-US" sz="1600" b="1" i="0" dirty="0">
              <a:solidFill>
                <a:srgbClr val="000099"/>
              </a:solidFill>
              <a:latin typeface="Helvetica" pitchFamily="34" charset="0"/>
            </a:endParaRPr>
          </a:p>
        </p:txBody>
      </p:sp>
      <p:pic>
        <p:nvPicPr>
          <p:cNvPr id="14343" name="Picture 12" descr="amdo_wings"/>
          <p:cNvPicPr>
            <a:picLocks noChangeAspect="1" noChangeArrowheads="1"/>
          </p:cNvPicPr>
          <p:nvPr/>
        </p:nvPicPr>
        <p:blipFill>
          <a:blip r:embed="rId3" cstate="print"/>
          <a:srcRect/>
          <a:stretch>
            <a:fillRect/>
          </a:stretch>
        </p:blipFill>
        <p:spPr bwMode="auto">
          <a:xfrm>
            <a:off x="5738813" y="3035300"/>
            <a:ext cx="287337" cy="111125"/>
          </a:xfrm>
          <a:prstGeom prst="rect">
            <a:avLst/>
          </a:prstGeom>
          <a:noFill/>
          <a:ln w="9525">
            <a:noFill/>
            <a:miter lim="800000"/>
            <a:headEnd/>
            <a:tailEnd/>
          </a:ln>
        </p:spPr>
      </p:pic>
      <p:pic>
        <p:nvPicPr>
          <p:cNvPr id="7" name="Picture 10"/>
          <p:cNvPicPr>
            <a:picLocks noChangeAspect="1" noChangeArrowheads="1"/>
          </p:cNvPicPr>
          <p:nvPr/>
        </p:nvPicPr>
        <p:blipFill>
          <a:blip r:embed="rId4" cstate="print"/>
          <a:srcRect/>
          <a:stretch>
            <a:fillRect/>
          </a:stretch>
        </p:blipFill>
        <p:spPr bwMode="auto">
          <a:xfrm>
            <a:off x="1157251" y="1310175"/>
            <a:ext cx="6684169" cy="4457877"/>
          </a:xfrm>
          <a:prstGeom prst="rect">
            <a:avLst/>
          </a:prstGeom>
          <a:noFill/>
          <a:ln w="9525">
            <a:noFill/>
            <a:miter lim="800000"/>
            <a:headEnd/>
            <a:tailEnd/>
          </a:ln>
        </p:spPr>
      </p:pic>
    </p:spTree>
    <p:extLst>
      <p:ext uri="{BB962C8B-B14F-4D97-AF65-F5344CB8AC3E}">
        <p14:creationId xmlns:p14="http://schemas.microsoft.com/office/powerpoint/2010/main" val="873520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b="1" dirty="0">
                <a:solidFill>
                  <a:srgbClr val="7030A0"/>
                </a:solidFill>
                <a:latin typeface="Goudy Stout" panose="0202090407030B020401" pitchFamily="18" charset="0"/>
              </a:rPr>
              <a:t>BRILLIANT IDEA FOR NEXT WARGAME!!!</a:t>
            </a:r>
          </a:p>
          <a:p>
            <a:endParaRPr lang="en-US" dirty="0"/>
          </a:p>
          <a:p>
            <a:pPr marL="0" indent="0">
              <a:buNone/>
            </a:pPr>
            <a:r>
              <a:rPr lang="en-US" dirty="0"/>
              <a:t>Incorporate a white cell, much like a real wargame.  Create a scenario, inject new information, generate new information and data based on questions, keep track of it, share with other teams only if they ask.  i.e., government trying to make a BCA, or pulling more engineering data, industry does a FOIA, etc.</a:t>
            </a:r>
          </a:p>
        </p:txBody>
      </p:sp>
      <p:sp>
        <p:nvSpPr>
          <p:cNvPr id="3" name="Text Placeholder 2"/>
          <p:cNvSpPr>
            <a:spLocks noGrp="1"/>
          </p:cNvSpPr>
          <p:nvPr>
            <p:ph type="body" idx="13"/>
          </p:nvPr>
        </p:nvSpPr>
        <p:spPr/>
        <p:txBody>
          <a:bodyPr/>
          <a:lstStyle/>
          <a:p>
            <a:r>
              <a:rPr lang="en-US" dirty="0"/>
              <a:t>Target of Opportunity</a:t>
            </a:r>
          </a:p>
        </p:txBody>
      </p:sp>
    </p:spTree>
    <p:extLst>
      <p:ext uri="{BB962C8B-B14F-4D97-AF65-F5344CB8AC3E}">
        <p14:creationId xmlns:p14="http://schemas.microsoft.com/office/powerpoint/2010/main" val="2705357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endParaRPr lang="en-US"/>
          </a:p>
        </p:txBody>
      </p:sp>
      <p:pic>
        <p:nvPicPr>
          <p:cNvPr id="1026" name="Picture 2" descr="http://affordablehousinginstitute.org/blogs/us/wp-content/uploads/guinness_brilli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7" y="76200"/>
            <a:ext cx="9194800" cy="672790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752600" y="3657601"/>
            <a:ext cx="5867400" cy="533399"/>
          </a:xfrm>
        </p:spPr>
        <p:txBody>
          <a:bodyPr/>
          <a:lstStyle/>
          <a:p>
            <a:pPr marL="0" indent="0" algn="ctr">
              <a:buNone/>
            </a:pPr>
            <a:r>
              <a:rPr lang="en-US" b="1" dirty="0">
                <a:solidFill>
                  <a:srgbClr val="FF0000"/>
                </a:solidFill>
                <a:latin typeface="Gill Sans Ultra Bold" panose="020B0A02020104020203" pitchFamily="34" charset="0"/>
              </a:rPr>
              <a:t>Treat the wargame as if you’re going to fight a real war?</a:t>
            </a:r>
          </a:p>
        </p:txBody>
      </p:sp>
    </p:spTree>
    <p:extLst>
      <p:ext uri="{BB962C8B-B14F-4D97-AF65-F5344CB8AC3E}">
        <p14:creationId xmlns:p14="http://schemas.microsoft.com/office/powerpoint/2010/main" val="1988684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Much work has been done in business model development</a:t>
            </a:r>
          </a:p>
          <a:p>
            <a:r>
              <a:rPr lang="en-US" dirty="0"/>
              <a:t>IP issues have been addressed with several avenues to manage</a:t>
            </a:r>
          </a:p>
          <a:p>
            <a:r>
              <a:rPr lang="en-US" dirty="0"/>
              <a:t>Value streams for both Government and Industry are identified</a:t>
            </a:r>
          </a:p>
          <a:p>
            <a:r>
              <a:rPr lang="en-US" dirty="0"/>
              <a:t>Information is not consolidated</a:t>
            </a:r>
          </a:p>
        </p:txBody>
      </p:sp>
      <p:sp>
        <p:nvSpPr>
          <p:cNvPr id="5" name="Text Placeholder 4"/>
          <p:cNvSpPr>
            <a:spLocks noGrp="1"/>
          </p:cNvSpPr>
          <p:nvPr>
            <p:ph type="body" idx="13"/>
          </p:nvPr>
        </p:nvSpPr>
        <p:spPr/>
        <p:txBody>
          <a:bodyPr/>
          <a:lstStyle/>
          <a:p>
            <a:r>
              <a:rPr lang="en-US" dirty="0"/>
              <a:t>BLUF</a:t>
            </a:r>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a:defRPr/>
            </a:pPr>
            <a:fld id="{567AB467-AA2F-4A47-9174-602DC5893570}" type="slidenum">
              <a:rPr lang="en-US" smtClean="0"/>
              <a:pPr>
                <a:defRPr/>
              </a:pPr>
              <a:t>2</a:t>
            </a:fld>
            <a:endParaRPr lang="en-US" dirty="0"/>
          </a:p>
        </p:txBody>
      </p:sp>
      <p:sp>
        <p:nvSpPr>
          <p:cNvPr id="8" name="Rounded Rectangle 7"/>
          <p:cNvSpPr/>
          <p:nvPr/>
        </p:nvSpPr>
        <p:spPr>
          <a:xfrm>
            <a:off x="457200" y="5105400"/>
            <a:ext cx="8382000" cy="1447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F00"/>
                </a:solidFill>
              </a:rPr>
              <a:t>There needs to be a singular source that lays out the various business models and methods of acquisition for AM – related products and services that can be leveraged by the Navy and Marine Corps</a:t>
            </a:r>
          </a:p>
        </p:txBody>
      </p:sp>
    </p:spTree>
    <p:extLst>
      <p:ext uri="{BB962C8B-B14F-4D97-AF65-F5344CB8AC3E}">
        <p14:creationId xmlns:p14="http://schemas.microsoft.com/office/powerpoint/2010/main" val="103584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Contract language</a:t>
            </a:r>
          </a:p>
          <a:p>
            <a:pPr lvl="1">
              <a:buFont typeface="Arial" panose="020B0604020202020204" pitchFamily="34" charset="0"/>
              <a:buChar char="•"/>
            </a:pPr>
            <a:r>
              <a:rPr lang="en-US" dirty="0"/>
              <a:t>Main body and attached Sections</a:t>
            </a:r>
          </a:p>
          <a:p>
            <a:r>
              <a:rPr lang="en-US" b="1" dirty="0"/>
              <a:t>Statement of Work best practices</a:t>
            </a:r>
          </a:p>
          <a:p>
            <a:r>
              <a:rPr lang="en-US" b="1" dirty="0"/>
              <a:t>How to address new areas or issues unique to AM</a:t>
            </a:r>
          </a:p>
          <a:p>
            <a:pPr lvl="1">
              <a:buFont typeface="Arial" panose="020B0604020202020204" pitchFamily="34" charset="0"/>
              <a:buChar char="•"/>
            </a:pPr>
            <a:r>
              <a:rPr lang="en-US" dirty="0"/>
              <a:t>Licensing</a:t>
            </a:r>
          </a:p>
          <a:p>
            <a:pPr lvl="1">
              <a:buFont typeface="Arial" panose="020B0604020202020204" pitchFamily="34" charset="0"/>
              <a:buChar char="•"/>
            </a:pPr>
            <a:r>
              <a:rPr lang="en-US" dirty="0"/>
              <a:t>Liability</a:t>
            </a:r>
          </a:p>
          <a:p>
            <a:pPr lvl="1">
              <a:buFont typeface="Arial" panose="020B0604020202020204" pitchFamily="34" charset="0"/>
              <a:buChar char="•"/>
            </a:pPr>
            <a:r>
              <a:rPr lang="en-US" dirty="0"/>
              <a:t>Just-in-time inventory</a:t>
            </a:r>
          </a:p>
          <a:p>
            <a:pPr lvl="1">
              <a:buFont typeface="Arial" panose="020B0604020202020204" pitchFamily="34" charset="0"/>
              <a:buChar char="•"/>
            </a:pPr>
            <a:r>
              <a:rPr lang="en-US" dirty="0"/>
              <a:t>On-demand services</a:t>
            </a:r>
          </a:p>
          <a:p>
            <a:pPr lvl="1">
              <a:buFont typeface="Arial" panose="020B0604020202020204" pitchFamily="34" charset="0"/>
              <a:buChar char="•"/>
            </a:pPr>
            <a:r>
              <a:rPr lang="en-US" dirty="0"/>
              <a:t>Data rights, access, protection of IP</a:t>
            </a:r>
          </a:p>
          <a:p>
            <a:pPr lvl="1">
              <a:buFont typeface="Arial" panose="020B0604020202020204" pitchFamily="34" charset="0"/>
              <a:buChar char="•"/>
            </a:pPr>
            <a:r>
              <a:rPr lang="en-US" dirty="0"/>
              <a:t>And more…</a:t>
            </a:r>
          </a:p>
        </p:txBody>
      </p:sp>
      <p:sp>
        <p:nvSpPr>
          <p:cNvPr id="3" name="Text Placeholder 2"/>
          <p:cNvSpPr>
            <a:spLocks noGrp="1"/>
          </p:cNvSpPr>
          <p:nvPr>
            <p:ph type="body" idx="13"/>
          </p:nvPr>
        </p:nvSpPr>
        <p:spPr/>
        <p:txBody>
          <a:bodyPr/>
          <a:lstStyle/>
          <a:p>
            <a:r>
              <a:rPr lang="en-US" dirty="0"/>
              <a:t>Purpose of the Guide</a:t>
            </a:r>
          </a:p>
        </p:txBody>
      </p:sp>
    </p:spTree>
    <p:extLst>
      <p:ext uri="{BB962C8B-B14F-4D97-AF65-F5344CB8AC3E}">
        <p14:creationId xmlns:p14="http://schemas.microsoft.com/office/powerpoint/2010/main" val="2054141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1" dirty="0"/>
              <a:t>DoD Open Systems Architecture Contract Guidebook for Program Managers (June 2013)</a:t>
            </a:r>
          </a:p>
          <a:p>
            <a:pPr lvl="1">
              <a:buFont typeface="Arial" panose="020B0604020202020204" pitchFamily="34" charset="0"/>
              <a:buChar char="•"/>
            </a:pPr>
            <a:r>
              <a:rPr lang="en-US" sz="1600" dirty="0"/>
              <a:t>Started as a Navy – only effort</a:t>
            </a:r>
          </a:p>
          <a:p>
            <a:pPr lvl="1">
              <a:buFont typeface="Arial" panose="020B0604020202020204" pitchFamily="34" charset="0"/>
              <a:buChar char="•"/>
            </a:pPr>
            <a:r>
              <a:rPr lang="en-US" sz="1600" dirty="0"/>
              <a:t>Originated as push from ASN RDA and Senate Staffer (S. </a:t>
            </a:r>
            <a:r>
              <a:rPr lang="en-US" sz="1600" dirty="0" err="1"/>
              <a:t>Stackley</a:t>
            </a:r>
            <a:r>
              <a:rPr lang="en-US" sz="1600" dirty="0"/>
              <a:t>)</a:t>
            </a:r>
          </a:p>
          <a:p>
            <a:pPr lvl="1">
              <a:buFont typeface="Arial" panose="020B0604020202020204" pitchFamily="34" charset="0"/>
              <a:buChar char="•"/>
            </a:pPr>
            <a:r>
              <a:rPr lang="en-US" sz="1600" dirty="0"/>
              <a:t>Centered at NAVSEA – Ship Combat Systems</a:t>
            </a:r>
          </a:p>
          <a:p>
            <a:pPr lvl="1">
              <a:buFont typeface="Arial" panose="020B0604020202020204" pitchFamily="34" charset="0"/>
              <a:buChar char="•"/>
            </a:pPr>
            <a:r>
              <a:rPr lang="en-US" sz="1600" dirty="0"/>
              <a:t>First version 2007</a:t>
            </a:r>
          </a:p>
          <a:p>
            <a:r>
              <a:rPr lang="en-US" sz="2000" b="1" dirty="0"/>
              <a:t>Expanded to all SYSCOMs in 2011</a:t>
            </a:r>
          </a:p>
          <a:p>
            <a:pPr lvl="1">
              <a:buFont typeface="Arial" panose="020B0604020202020204" pitchFamily="34" charset="0"/>
              <a:buChar char="•"/>
            </a:pPr>
            <a:r>
              <a:rPr lang="en-US" sz="1600" dirty="0"/>
              <a:t>Managed out of DASN RDT&amp;E office</a:t>
            </a:r>
          </a:p>
          <a:p>
            <a:pPr lvl="1">
              <a:buFont typeface="Arial" panose="020B0604020202020204" pitchFamily="34" charset="0"/>
              <a:buChar char="•"/>
            </a:pPr>
            <a:r>
              <a:rPr lang="en-US" sz="1600" dirty="0"/>
              <a:t>Best practices added, other practices deleted</a:t>
            </a:r>
          </a:p>
          <a:p>
            <a:pPr lvl="1">
              <a:buFont typeface="Arial" panose="020B0604020202020204" pitchFamily="34" charset="0"/>
              <a:buChar char="•"/>
            </a:pPr>
            <a:r>
              <a:rPr lang="en-US" sz="1600" dirty="0"/>
              <a:t>PMA-281 Common Control System MAC/IDIQ for UAS software services</a:t>
            </a:r>
          </a:p>
          <a:p>
            <a:r>
              <a:rPr lang="en-US" sz="2000" b="1" dirty="0"/>
              <a:t>Expanded to all DoD in 2013</a:t>
            </a:r>
          </a:p>
          <a:p>
            <a:pPr lvl="1">
              <a:buFont typeface="Arial" panose="020B0604020202020204" pitchFamily="34" charset="0"/>
              <a:buChar char="•"/>
            </a:pPr>
            <a:r>
              <a:rPr lang="en-US" sz="1600" dirty="0"/>
              <a:t>Direction of USD AT&amp;L (then Dr. Carter)</a:t>
            </a:r>
          </a:p>
          <a:p>
            <a:pPr lvl="1">
              <a:buFont typeface="Arial" panose="020B0604020202020204" pitchFamily="34" charset="0"/>
              <a:buChar char="•"/>
            </a:pPr>
            <a:r>
              <a:rPr lang="en-US" sz="1600" dirty="0"/>
              <a:t>Doubled size of document</a:t>
            </a:r>
          </a:p>
          <a:p>
            <a:pPr lvl="1"/>
            <a:endParaRPr lang="en-US" sz="1600" dirty="0"/>
          </a:p>
          <a:p>
            <a:pPr lvl="1"/>
            <a:endParaRPr lang="en-US" sz="1600" dirty="0"/>
          </a:p>
          <a:p>
            <a:pPr lvl="1"/>
            <a:endParaRPr lang="en-US" sz="1600" dirty="0"/>
          </a:p>
        </p:txBody>
      </p:sp>
      <p:sp>
        <p:nvSpPr>
          <p:cNvPr id="3" name="Text Placeholder 2"/>
          <p:cNvSpPr>
            <a:spLocks noGrp="1"/>
          </p:cNvSpPr>
          <p:nvPr>
            <p:ph type="body" idx="13"/>
          </p:nvPr>
        </p:nvSpPr>
        <p:spPr/>
        <p:txBody>
          <a:bodyPr/>
          <a:lstStyle/>
          <a:p>
            <a:r>
              <a:rPr lang="en-US" dirty="0"/>
              <a:t>Historical Development of Similar Guide</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981200"/>
            <a:ext cx="119777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39615" y="5638800"/>
            <a:ext cx="8382000" cy="114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FFFF00"/>
                </a:solidFill>
              </a:rPr>
              <a:t>The interest and need for the guide is here, now.  We have the advocacy.  Now we need to stand up an organizational structure to manage this effort with some small amount of funding</a:t>
            </a:r>
          </a:p>
        </p:txBody>
      </p:sp>
    </p:spTree>
    <p:extLst>
      <p:ext uri="{BB962C8B-B14F-4D97-AF65-F5344CB8AC3E}">
        <p14:creationId xmlns:p14="http://schemas.microsoft.com/office/powerpoint/2010/main" val="251363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A funding source will be needed</a:t>
            </a:r>
          </a:p>
          <a:p>
            <a:pPr lvl="1">
              <a:buFont typeface="Arial" panose="020B0604020202020204" pitchFamily="34" charset="0"/>
              <a:buChar char="•"/>
            </a:pPr>
            <a:r>
              <a:rPr lang="en-US" sz="2000" dirty="0"/>
              <a:t>Mix of OMN &amp; RDT&amp;E, maybe NWCF, APN, WPN</a:t>
            </a:r>
          </a:p>
          <a:p>
            <a:r>
              <a:rPr lang="en-US" sz="2400" b="1" dirty="0"/>
              <a:t>Most of the substantive language development will be done by government personnel</a:t>
            </a:r>
          </a:p>
          <a:p>
            <a:r>
              <a:rPr lang="en-US" sz="2400" b="1" dirty="0"/>
              <a:t>Emulate the same process as was done w/the OA Guide</a:t>
            </a:r>
          </a:p>
          <a:p>
            <a:pPr lvl="1">
              <a:buFont typeface="Arial" panose="020B0604020202020204" pitchFamily="34" charset="0"/>
              <a:buChar char="•"/>
            </a:pPr>
            <a:r>
              <a:rPr lang="en-US" sz="2000" dirty="0"/>
              <a:t>Will need CSS to help manage the effort</a:t>
            </a:r>
          </a:p>
          <a:p>
            <a:pPr lvl="1">
              <a:buFont typeface="Arial" panose="020B0604020202020204" pitchFamily="34" charset="0"/>
              <a:buChar char="•"/>
            </a:pPr>
            <a:r>
              <a:rPr lang="en-US" sz="2000" dirty="0"/>
              <a:t>Working to identify potential existing contract vehicle</a:t>
            </a:r>
          </a:p>
          <a:p>
            <a:r>
              <a:rPr lang="en-US" sz="2400" b="1" dirty="0"/>
              <a:t>Total funding for OA guide was &lt; $500K</a:t>
            </a:r>
          </a:p>
          <a:p>
            <a:pPr lvl="1">
              <a:buFont typeface="Arial" panose="020B0604020202020204" pitchFamily="34" charset="0"/>
              <a:buChar char="•"/>
            </a:pPr>
            <a:r>
              <a:rPr lang="en-US" sz="2000" dirty="0"/>
              <a:t>Expect this effort probably double over a two year period, plus expected travel</a:t>
            </a:r>
          </a:p>
        </p:txBody>
      </p:sp>
      <p:sp>
        <p:nvSpPr>
          <p:cNvPr id="3" name="Text Placeholder 2"/>
          <p:cNvSpPr>
            <a:spLocks noGrp="1"/>
          </p:cNvSpPr>
          <p:nvPr>
            <p:ph type="body" idx="13"/>
          </p:nvPr>
        </p:nvSpPr>
        <p:spPr/>
        <p:txBody>
          <a:bodyPr/>
          <a:lstStyle/>
          <a:p>
            <a:r>
              <a:rPr lang="en-US" dirty="0"/>
              <a:t>Construct</a:t>
            </a:r>
          </a:p>
        </p:txBody>
      </p:sp>
    </p:spTree>
    <p:extLst>
      <p:ext uri="{BB962C8B-B14F-4D97-AF65-F5344CB8AC3E}">
        <p14:creationId xmlns:p14="http://schemas.microsoft.com/office/powerpoint/2010/main" val="222240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DASN RDT&amp;E is the Lead for the Effort</a:t>
            </a:r>
          </a:p>
          <a:p>
            <a:r>
              <a:rPr lang="en-US" sz="2400" b="1" dirty="0"/>
              <a:t>NAVSUP WSS will begin initial coordination and get the effort running</a:t>
            </a:r>
          </a:p>
          <a:p>
            <a:pPr lvl="1">
              <a:buFont typeface="Arial" panose="020B0604020202020204" pitchFamily="34" charset="0"/>
              <a:buChar char="•"/>
            </a:pPr>
            <a:r>
              <a:rPr lang="en-US" sz="2000" dirty="0"/>
              <a:t>Dozens of attorneys, contracts specialists, engineers, finance personnel have already been involved in business model and process development</a:t>
            </a:r>
          </a:p>
          <a:p>
            <a:pPr lvl="1">
              <a:buFont typeface="Arial" panose="020B0604020202020204" pitchFamily="34" charset="0"/>
              <a:buChar char="•"/>
            </a:pPr>
            <a:r>
              <a:rPr lang="en-US" sz="2000" dirty="0"/>
              <a:t>Multiple articles, artifacts, available to draw from</a:t>
            </a:r>
          </a:p>
          <a:p>
            <a:pPr lvl="1">
              <a:buFont typeface="Arial" panose="020B0604020202020204" pitchFamily="34" charset="0"/>
              <a:buChar char="•"/>
            </a:pPr>
            <a:r>
              <a:rPr lang="en-US" sz="2000" dirty="0"/>
              <a:t>All will be made members of the working group</a:t>
            </a:r>
          </a:p>
          <a:p>
            <a:r>
              <a:rPr lang="en-US" sz="2400" b="1" dirty="0"/>
              <a:t>Collaborative effort across the Navy / USMC team</a:t>
            </a:r>
          </a:p>
        </p:txBody>
      </p:sp>
      <p:sp>
        <p:nvSpPr>
          <p:cNvPr id="3" name="Text Placeholder 2"/>
          <p:cNvSpPr>
            <a:spLocks noGrp="1"/>
          </p:cNvSpPr>
          <p:nvPr>
            <p:ph type="body" idx="13"/>
          </p:nvPr>
        </p:nvSpPr>
        <p:spPr/>
        <p:txBody>
          <a:bodyPr/>
          <a:lstStyle/>
          <a:p>
            <a:r>
              <a:rPr lang="en-US" dirty="0"/>
              <a:t>Construct (contd.)</a:t>
            </a:r>
          </a:p>
        </p:txBody>
      </p:sp>
      <p:sp>
        <p:nvSpPr>
          <p:cNvPr id="4" name="Rounded Rectangle 3"/>
          <p:cNvSpPr/>
          <p:nvPr/>
        </p:nvSpPr>
        <p:spPr>
          <a:xfrm>
            <a:off x="439615" y="5638800"/>
            <a:ext cx="83820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FFFF00"/>
                </a:solidFill>
              </a:rPr>
              <a:t>Government personnel develop the substance.  Contractor support develop the document.</a:t>
            </a:r>
          </a:p>
        </p:txBody>
      </p:sp>
    </p:spTree>
    <p:extLst>
      <p:ext uri="{BB962C8B-B14F-4D97-AF65-F5344CB8AC3E}">
        <p14:creationId xmlns:p14="http://schemas.microsoft.com/office/powerpoint/2010/main" val="25632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a:ln>
            <a:noFill/>
          </a:ln>
        </p:spPr>
        <p:txBody>
          <a:bodyPr/>
          <a:lstStyle/>
          <a:p>
            <a:r>
              <a:rPr lang="en-US" sz="2000" b="1" dirty="0"/>
              <a:t>OSD AM Wargame I &amp; II reports</a:t>
            </a:r>
          </a:p>
          <a:p>
            <a:endParaRPr lang="en-US" sz="2000" dirty="0"/>
          </a:p>
          <a:p>
            <a:r>
              <a:rPr lang="en-US" sz="2000" b="1" dirty="0"/>
              <a:t>2017 NAMTI Report</a:t>
            </a:r>
          </a:p>
          <a:p>
            <a:endParaRPr lang="en-US" sz="2000" dirty="0"/>
          </a:p>
          <a:p>
            <a:r>
              <a:rPr lang="en-US" sz="2000" b="1" dirty="0"/>
              <a:t>“Implications of AM for the Navy Supply Chain” </a:t>
            </a:r>
            <a:r>
              <a:rPr lang="en-US" sz="2000" dirty="0"/>
              <a:t>– AT&amp;L Magazine Nov/Dec 2016 &amp; other articles published in issue</a:t>
            </a:r>
          </a:p>
          <a:p>
            <a:endParaRPr lang="en-US" sz="2000" dirty="0"/>
          </a:p>
          <a:p>
            <a:r>
              <a:rPr lang="en-US" sz="2000" b="1" dirty="0"/>
              <a:t>“Additive Manufacturing Technology: Potential Implications for U.S. Manufacturing Competitiveness” </a:t>
            </a:r>
            <a:r>
              <a:rPr lang="en-US" sz="2000" dirty="0"/>
              <a:t>– US International Trade Commission, Sep 2014</a:t>
            </a:r>
          </a:p>
          <a:p>
            <a:endParaRPr lang="en-US" sz="2000" dirty="0"/>
          </a:p>
          <a:p>
            <a:r>
              <a:rPr lang="en-US" sz="2000" dirty="0"/>
              <a:t>Multiple other published works from industry and academia</a:t>
            </a:r>
          </a:p>
          <a:p>
            <a:endParaRPr lang="en-US" sz="2000" dirty="0"/>
          </a:p>
          <a:p>
            <a:endParaRPr lang="en-US" sz="2000" dirty="0"/>
          </a:p>
        </p:txBody>
      </p:sp>
      <p:sp>
        <p:nvSpPr>
          <p:cNvPr id="3" name="Text Placeholder 2"/>
          <p:cNvSpPr>
            <a:spLocks noGrp="1"/>
          </p:cNvSpPr>
          <p:nvPr>
            <p:ph type="body" idx="13"/>
          </p:nvPr>
        </p:nvSpPr>
        <p:spPr/>
        <p:txBody>
          <a:bodyPr/>
          <a:lstStyle/>
          <a:p>
            <a:r>
              <a:rPr lang="en-US" dirty="0"/>
              <a:t>Existing Material</a:t>
            </a:r>
          </a:p>
        </p:txBody>
      </p:sp>
      <p:sp>
        <p:nvSpPr>
          <p:cNvPr id="5" name="Rounded Rectangle 4"/>
          <p:cNvSpPr/>
          <p:nvPr/>
        </p:nvSpPr>
        <p:spPr>
          <a:xfrm>
            <a:off x="381000" y="5980331"/>
            <a:ext cx="83820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400" b="1" i="1" dirty="0">
                <a:solidFill>
                  <a:srgbClr val="FFFF00"/>
                </a:solidFill>
              </a:rPr>
              <a:t>Plus, the wealth of corporate knowledge from within the Navy – Marine Corps team</a:t>
            </a:r>
          </a:p>
        </p:txBody>
      </p:sp>
    </p:spTree>
    <p:extLst>
      <p:ext uri="{BB962C8B-B14F-4D97-AF65-F5344CB8AC3E}">
        <p14:creationId xmlns:p14="http://schemas.microsoft.com/office/powerpoint/2010/main" val="4196724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Evaluating Available Contracts</a:t>
            </a:r>
          </a:p>
          <a:p>
            <a:pPr lvl="1">
              <a:buFont typeface="Arial" panose="020B0604020202020204" pitchFamily="34" charset="0"/>
              <a:buChar char="•"/>
            </a:pPr>
            <a:r>
              <a:rPr lang="en-US" dirty="0"/>
              <a:t>NAVSUP will coordinate</a:t>
            </a:r>
          </a:p>
          <a:p>
            <a:pPr lvl="2">
              <a:buFont typeface="Arial" panose="020B0604020202020204" pitchFamily="34" charset="0"/>
              <a:buChar char="•"/>
            </a:pPr>
            <a:r>
              <a:rPr lang="en-US" dirty="0"/>
              <a:t>J&amp;A required?</a:t>
            </a:r>
          </a:p>
          <a:p>
            <a:pPr lvl="2">
              <a:buFont typeface="Arial" panose="020B0604020202020204" pitchFamily="34" charset="0"/>
              <a:buChar char="•"/>
            </a:pPr>
            <a:r>
              <a:rPr lang="en-US" dirty="0"/>
              <a:t>Proposal cost?</a:t>
            </a:r>
          </a:p>
          <a:p>
            <a:pPr lvl="2">
              <a:buFont typeface="Arial" panose="020B0604020202020204" pitchFamily="34" charset="0"/>
              <a:buChar char="•"/>
            </a:pPr>
            <a:r>
              <a:rPr lang="en-US" dirty="0"/>
              <a:t>Services required?</a:t>
            </a:r>
          </a:p>
          <a:p>
            <a:pPr lvl="1">
              <a:buFont typeface="Arial" panose="020B0604020202020204" pitchFamily="34" charset="0"/>
              <a:buChar char="•"/>
            </a:pPr>
            <a:r>
              <a:rPr lang="en-US" dirty="0"/>
              <a:t>NAVSUP will do the legwork including obtaining funding commitments from stakeholders</a:t>
            </a:r>
          </a:p>
          <a:p>
            <a:r>
              <a:rPr lang="en-US" b="1" dirty="0"/>
              <a:t>SOW drafted and in review</a:t>
            </a:r>
          </a:p>
          <a:p>
            <a:pPr lvl="1">
              <a:buFont typeface="Arial" panose="020B0604020202020204" pitchFamily="34" charset="0"/>
              <a:buChar char="•"/>
            </a:pPr>
            <a:r>
              <a:rPr lang="en-US" dirty="0"/>
              <a:t>Scope adequately covered</a:t>
            </a:r>
          </a:p>
        </p:txBody>
      </p:sp>
      <p:sp>
        <p:nvSpPr>
          <p:cNvPr id="3" name="Text Placeholder 2"/>
          <p:cNvSpPr>
            <a:spLocks noGrp="1"/>
          </p:cNvSpPr>
          <p:nvPr>
            <p:ph type="body" idx="13"/>
          </p:nvPr>
        </p:nvSpPr>
        <p:spPr/>
        <p:txBody>
          <a:bodyPr/>
          <a:lstStyle/>
          <a:p>
            <a:r>
              <a:rPr lang="en-US" dirty="0"/>
              <a:t>Existing Contract</a:t>
            </a:r>
          </a:p>
        </p:txBody>
      </p:sp>
    </p:spTree>
    <p:extLst>
      <p:ext uri="{BB962C8B-B14F-4D97-AF65-F5344CB8AC3E}">
        <p14:creationId xmlns:p14="http://schemas.microsoft.com/office/powerpoint/2010/main" val="37680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Each participating SYSCOM / activity identify primary POC for WG</a:t>
            </a:r>
          </a:p>
          <a:p>
            <a:pPr lvl="1"/>
            <a:r>
              <a:rPr lang="en-US" sz="2000" dirty="0"/>
              <a:t>E-mail to be sent out this week.</a:t>
            </a:r>
          </a:p>
          <a:p>
            <a:r>
              <a:rPr lang="en-US" sz="2400" b="1" dirty="0"/>
              <a:t>1-2 months to award Task Order</a:t>
            </a:r>
          </a:p>
          <a:p>
            <a:pPr lvl="1">
              <a:buFont typeface="Arial" panose="020B0604020202020204" pitchFamily="34" charset="0"/>
              <a:buChar char="•"/>
            </a:pPr>
            <a:r>
              <a:rPr lang="en-US" sz="2000" dirty="0"/>
              <a:t>Timeline</a:t>
            </a:r>
          </a:p>
          <a:p>
            <a:pPr lvl="2">
              <a:buFont typeface="Arial" panose="020B0604020202020204" pitchFamily="34" charset="0"/>
              <a:buChar char="•"/>
            </a:pPr>
            <a:r>
              <a:rPr lang="en-US" sz="1600" dirty="0"/>
              <a:t>EOFY18 – Draft document complete</a:t>
            </a:r>
          </a:p>
          <a:p>
            <a:pPr lvl="2">
              <a:buFont typeface="Arial" panose="020B0604020202020204" pitchFamily="34" charset="0"/>
              <a:buChar char="•"/>
            </a:pPr>
            <a:r>
              <a:rPr lang="en-US" sz="1600" dirty="0"/>
              <a:t>EOFY19 – Guide ready for publishing</a:t>
            </a:r>
          </a:p>
          <a:p>
            <a:r>
              <a:rPr lang="en-US" sz="2400" b="1" dirty="0"/>
              <a:t>Identify funding source or obtain funding from each activity</a:t>
            </a:r>
          </a:p>
          <a:p>
            <a:pPr lvl="1"/>
            <a:r>
              <a:rPr lang="en-US" sz="2000" dirty="0"/>
              <a:t>Maybe can start with partial funding</a:t>
            </a:r>
          </a:p>
          <a:p>
            <a:r>
              <a:rPr lang="en-US" sz="2400" b="1" dirty="0"/>
              <a:t>Develop and distribute charter (DASN RDT&amp;E)</a:t>
            </a:r>
          </a:p>
        </p:txBody>
      </p:sp>
      <p:sp>
        <p:nvSpPr>
          <p:cNvPr id="3" name="Text Placeholder 2"/>
          <p:cNvSpPr>
            <a:spLocks noGrp="1"/>
          </p:cNvSpPr>
          <p:nvPr>
            <p:ph type="body" idx="13"/>
          </p:nvPr>
        </p:nvSpPr>
        <p:spPr/>
        <p:txBody>
          <a:bodyPr/>
          <a:lstStyle/>
          <a:p>
            <a:r>
              <a:rPr lang="en-US" dirty="0"/>
              <a:t>Recommended Actions</a:t>
            </a:r>
          </a:p>
        </p:txBody>
      </p:sp>
      <p:sp>
        <p:nvSpPr>
          <p:cNvPr id="4" name="Rounded Rectangle 3"/>
          <p:cNvSpPr/>
          <p:nvPr/>
        </p:nvSpPr>
        <p:spPr>
          <a:xfrm>
            <a:off x="439615" y="5867400"/>
            <a:ext cx="83820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FFFF00"/>
                </a:solidFill>
              </a:rPr>
              <a:t>Emulate as much as possible the very successful effort in developing the OA Contracting Guide and execute.</a:t>
            </a:r>
          </a:p>
        </p:txBody>
      </p:sp>
    </p:spTree>
    <p:extLst>
      <p:ext uri="{BB962C8B-B14F-4D97-AF65-F5344CB8AC3E}">
        <p14:creationId xmlns:p14="http://schemas.microsoft.com/office/powerpoint/2010/main" val="4266042158"/>
      </p:ext>
    </p:extLst>
  </p:cSld>
  <p:clrMapOvr>
    <a:masterClrMapping/>
  </p:clrMapOvr>
</p:sld>
</file>

<file path=ppt/theme/theme1.xml><?xml version="1.0" encoding="utf-8"?>
<a:theme xmlns:a="http://schemas.openxmlformats.org/drawingml/2006/main" name="1_Banner with yellow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11.xml><?xml version="1.0" encoding="utf-8"?>
<a:theme xmlns:a="http://schemas.openxmlformats.org/drawingml/2006/main" name="9_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12.xml><?xml version="1.0" encoding="utf-8"?>
<a:theme xmlns:a="http://schemas.openxmlformats.org/drawingml/2006/main" name="10_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13.xml><?xml version="1.0" encoding="utf-8"?>
<a:theme xmlns:a="http://schemas.openxmlformats.org/drawingml/2006/main" name="11_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14.xml><?xml version="1.0" encoding="utf-8"?>
<a:theme xmlns:a="http://schemas.openxmlformats.org/drawingml/2006/main" name="12_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15.xml><?xml version="1.0" encoding="utf-8"?>
<a:theme xmlns:a="http://schemas.openxmlformats.org/drawingml/2006/main" name="13_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3.xml><?xml version="1.0" encoding="utf-8"?>
<a:theme xmlns:a="http://schemas.openxmlformats.org/drawingml/2006/main" name="1_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4.xml><?xml version="1.0" encoding="utf-8"?>
<a:theme xmlns:a="http://schemas.openxmlformats.org/drawingml/2006/main" name="2_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5.xml><?xml version="1.0" encoding="utf-8"?>
<a:theme xmlns:a="http://schemas.openxmlformats.org/drawingml/2006/main" name="3_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6.xml><?xml version="1.0" encoding="utf-8"?>
<a:theme xmlns:a="http://schemas.openxmlformats.org/drawingml/2006/main" name="4_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7.xml><?xml version="1.0" encoding="utf-8"?>
<a:theme xmlns:a="http://schemas.openxmlformats.org/drawingml/2006/main" name="5_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8.xml><?xml version="1.0" encoding="utf-8"?>
<a:theme xmlns:a="http://schemas.openxmlformats.org/drawingml/2006/main" name="6_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9.xml><?xml version="1.0" encoding="utf-8"?>
<a:theme xmlns:a="http://schemas.openxmlformats.org/drawingml/2006/main" name="7_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60614</TotalTime>
  <Words>719</Words>
  <Application>Microsoft Office PowerPoint</Application>
  <PresentationFormat>On-screen Show (4:3)</PresentationFormat>
  <Paragraphs>91</Paragraphs>
  <Slides>11</Slides>
  <Notes>1</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11</vt:i4>
      </vt:variant>
    </vt:vector>
  </HeadingPairs>
  <TitlesOfParts>
    <vt:vector size="33" baseType="lpstr">
      <vt:lpstr>Arial</vt:lpstr>
      <vt:lpstr>Arial Narrow</vt:lpstr>
      <vt:lpstr>Calibri</vt:lpstr>
      <vt:lpstr>Gill Sans Ultra Bold</vt:lpstr>
      <vt:lpstr>Goudy Stout</vt:lpstr>
      <vt:lpstr>Helvetica</vt:lpstr>
      <vt:lpstr>Wingdings</vt:lpstr>
      <vt:lpstr>1_Banner with yellow bar</vt:lpstr>
      <vt:lpstr>Slide with no tagline</vt:lpstr>
      <vt:lpstr>1_Slide with no tagline</vt:lpstr>
      <vt:lpstr>2_Slide with no tagline</vt:lpstr>
      <vt:lpstr>3_Slide with no tagline</vt:lpstr>
      <vt:lpstr>4_Slide with no tagline</vt:lpstr>
      <vt:lpstr>5_Slide with no tagline</vt:lpstr>
      <vt:lpstr>6_Slide with no tagline</vt:lpstr>
      <vt:lpstr>7_Slide with no tagline</vt:lpstr>
      <vt:lpstr>8_Slide with no tagline</vt:lpstr>
      <vt:lpstr>9_Slide with no tagline</vt:lpstr>
      <vt:lpstr>10_Slide with no tagline</vt:lpstr>
      <vt:lpstr>11_Slide with no tagline</vt:lpstr>
      <vt:lpstr>12_Slide with no tagline</vt:lpstr>
      <vt:lpstr>13_Slide with no tagline</vt:lpstr>
      <vt:lpstr>AM Contracting Guide Proposal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Update</dc:title>
  <dc:creator>McMillen, Tia CIV NAVSUP Public Affairs Specialist</dc:creator>
  <cp:lastModifiedBy>Lilu, Debra</cp:lastModifiedBy>
  <cp:revision>9039</cp:revision>
  <cp:lastPrinted>2017-08-11T11:13:29Z</cp:lastPrinted>
  <dcterms:created xsi:type="dcterms:W3CDTF">2010-08-12T17:55:51Z</dcterms:created>
  <dcterms:modified xsi:type="dcterms:W3CDTF">2017-10-03T14:56:16Z</dcterms:modified>
</cp:coreProperties>
</file>