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40" r:id="rId4"/>
  </p:sldMasterIdLst>
  <p:notesMasterIdLst>
    <p:notesMasterId r:id="rId25"/>
  </p:notesMasterIdLst>
  <p:sldIdLst>
    <p:sldId id="3729" r:id="rId5"/>
    <p:sldId id="3736" r:id="rId6"/>
    <p:sldId id="3403" r:id="rId7"/>
    <p:sldId id="3737" r:id="rId8"/>
    <p:sldId id="3738" r:id="rId9"/>
    <p:sldId id="3426" r:id="rId10"/>
    <p:sldId id="3427" r:id="rId11"/>
    <p:sldId id="3718" r:id="rId12"/>
    <p:sldId id="3740" r:id="rId13"/>
    <p:sldId id="3424" r:id="rId14"/>
    <p:sldId id="3715" r:id="rId15"/>
    <p:sldId id="3721" r:id="rId16"/>
    <p:sldId id="3717" r:id="rId17"/>
    <p:sldId id="258" r:id="rId18"/>
    <p:sldId id="3733" r:id="rId19"/>
    <p:sldId id="3734" r:id="rId20"/>
    <p:sldId id="3720" r:id="rId21"/>
    <p:sldId id="3735" r:id="rId22"/>
    <p:sldId id="3727" r:id="rId23"/>
    <p:sldId id="3730" r:id="rId24"/>
  </p:sldIdLst>
  <p:sldSz cx="9906000" cy="6858000" type="A4"/>
  <p:notesSz cx="6954838" cy="9240838"/>
  <p:custDataLst>
    <p:tags r:id="rId26"/>
  </p:custDataLst>
  <p:defaultTextStyle>
    <a:defPPr>
      <a:defRPr lang="de-DE"/>
    </a:defPPr>
    <a:lvl1pPr marL="0" algn="l" defTabSz="995488" rtl="0" eaLnBrk="1" latinLnBrk="0" hangingPunct="1">
      <a:defRPr sz="2000" kern="1200">
        <a:solidFill>
          <a:schemeClr val="tx1"/>
        </a:solidFill>
        <a:latin typeface="+mn-lt"/>
        <a:ea typeface="+mn-ea"/>
        <a:cs typeface="+mn-cs"/>
      </a:defRPr>
    </a:lvl1pPr>
    <a:lvl2pPr marL="497744" algn="l" defTabSz="995488" rtl="0" eaLnBrk="1" latinLnBrk="0" hangingPunct="1">
      <a:defRPr sz="2000" kern="1200">
        <a:solidFill>
          <a:schemeClr val="tx1"/>
        </a:solidFill>
        <a:latin typeface="+mn-lt"/>
        <a:ea typeface="+mn-ea"/>
        <a:cs typeface="+mn-cs"/>
      </a:defRPr>
    </a:lvl2pPr>
    <a:lvl3pPr marL="995488" algn="l" defTabSz="995488" rtl="0" eaLnBrk="1" latinLnBrk="0" hangingPunct="1">
      <a:defRPr sz="2000" kern="1200">
        <a:solidFill>
          <a:schemeClr val="tx1"/>
        </a:solidFill>
        <a:latin typeface="+mn-lt"/>
        <a:ea typeface="+mn-ea"/>
        <a:cs typeface="+mn-cs"/>
      </a:defRPr>
    </a:lvl3pPr>
    <a:lvl4pPr marL="1493233" algn="l" defTabSz="995488" rtl="0" eaLnBrk="1" latinLnBrk="0" hangingPunct="1">
      <a:defRPr sz="2000" kern="1200">
        <a:solidFill>
          <a:schemeClr val="tx1"/>
        </a:solidFill>
        <a:latin typeface="+mn-lt"/>
        <a:ea typeface="+mn-ea"/>
        <a:cs typeface="+mn-cs"/>
      </a:defRPr>
    </a:lvl4pPr>
    <a:lvl5pPr marL="1990978" algn="l" defTabSz="995488" rtl="0" eaLnBrk="1" latinLnBrk="0" hangingPunct="1">
      <a:defRPr sz="2000" kern="1200">
        <a:solidFill>
          <a:schemeClr val="tx1"/>
        </a:solidFill>
        <a:latin typeface="+mn-lt"/>
        <a:ea typeface="+mn-ea"/>
        <a:cs typeface="+mn-cs"/>
      </a:defRPr>
    </a:lvl5pPr>
    <a:lvl6pPr marL="2488721" algn="l" defTabSz="995488" rtl="0" eaLnBrk="1" latinLnBrk="0" hangingPunct="1">
      <a:defRPr sz="2000" kern="1200">
        <a:solidFill>
          <a:schemeClr val="tx1"/>
        </a:solidFill>
        <a:latin typeface="+mn-lt"/>
        <a:ea typeface="+mn-ea"/>
        <a:cs typeface="+mn-cs"/>
      </a:defRPr>
    </a:lvl6pPr>
    <a:lvl7pPr marL="2986466" algn="l" defTabSz="995488" rtl="0" eaLnBrk="1" latinLnBrk="0" hangingPunct="1">
      <a:defRPr sz="2000" kern="1200">
        <a:solidFill>
          <a:schemeClr val="tx1"/>
        </a:solidFill>
        <a:latin typeface="+mn-lt"/>
        <a:ea typeface="+mn-ea"/>
        <a:cs typeface="+mn-cs"/>
      </a:defRPr>
    </a:lvl7pPr>
    <a:lvl8pPr marL="3484210" algn="l" defTabSz="995488" rtl="0" eaLnBrk="1" latinLnBrk="0" hangingPunct="1">
      <a:defRPr sz="2000" kern="1200">
        <a:solidFill>
          <a:schemeClr val="tx1"/>
        </a:solidFill>
        <a:latin typeface="+mn-lt"/>
        <a:ea typeface="+mn-ea"/>
        <a:cs typeface="+mn-cs"/>
      </a:defRPr>
    </a:lvl8pPr>
    <a:lvl9pPr marL="3981955" algn="l" defTabSz="99548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2" pos="312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5A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D30524-D451-4869-88E5-88C67135AD96}" v="39" dt="2023-07-11T20:13:05.746"/>
    <p1510:client id="{B1B68642-6500-4683-BF4A-F485240F4254}" v="2" dt="2023-07-11T19:21:13.14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4660"/>
  </p:normalViewPr>
  <p:slideViewPr>
    <p:cSldViewPr snapToGrid="0">
      <p:cViewPr varScale="1">
        <p:scale>
          <a:sx n="62" d="100"/>
          <a:sy n="62" d="100"/>
        </p:scale>
        <p:origin x="1304" y="56"/>
      </p:cViewPr>
      <p:guideLst>
        <p:guide pos="312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Welch" userId="7f280b39-8edf-49c1-88df-134acc4b3e80" providerId="ADAL" clId="{55D30524-D451-4869-88E5-88C67135AD96}"/>
    <pc:docChg chg="custSel addSld delSld modSld">
      <pc:chgData name="Steven Welch" userId="7f280b39-8edf-49c1-88df-134acc4b3e80" providerId="ADAL" clId="{55D30524-D451-4869-88E5-88C67135AD96}" dt="2023-07-11T20:38:58.083" v="420" actId="20577"/>
      <pc:docMkLst>
        <pc:docMk/>
      </pc:docMkLst>
      <pc:sldChg chg="del">
        <pc:chgData name="Steven Welch" userId="7f280b39-8edf-49c1-88df-134acc4b3e80" providerId="ADAL" clId="{55D30524-D451-4869-88E5-88C67135AD96}" dt="2023-07-11T20:13:12.702" v="68" actId="2696"/>
        <pc:sldMkLst>
          <pc:docMk/>
          <pc:sldMk cId="1093731939" sldId="294"/>
        </pc:sldMkLst>
      </pc:sldChg>
      <pc:sldChg chg="modSp mod">
        <pc:chgData name="Steven Welch" userId="7f280b39-8edf-49c1-88df-134acc4b3e80" providerId="ADAL" clId="{55D30524-D451-4869-88E5-88C67135AD96}" dt="2023-07-11T20:14:20.736" v="69" actId="108"/>
        <pc:sldMkLst>
          <pc:docMk/>
          <pc:sldMk cId="4048021783" sldId="3426"/>
        </pc:sldMkLst>
        <pc:spChg chg="mod">
          <ac:chgData name="Steven Welch" userId="7f280b39-8edf-49c1-88df-134acc4b3e80" providerId="ADAL" clId="{55D30524-D451-4869-88E5-88C67135AD96}" dt="2023-07-11T20:14:20.736" v="69" actId="108"/>
          <ac:spMkLst>
            <pc:docMk/>
            <pc:sldMk cId="4048021783" sldId="3426"/>
            <ac:spMk id="2" creationId="{BC4B09F2-3691-80F0-66FC-0E1BA9BF49C2}"/>
          </ac:spMkLst>
        </pc:spChg>
      </pc:sldChg>
      <pc:sldChg chg="modSp mod">
        <pc:chgData name="Steven Welch" userId="7f280b39-8edf-49c1-88df-134acc4b3e80" providerId="ADAL" clId="{55D30524-D451-4869-88E5-88C67135AD96}" dt="2023-07-11T20:14:26.822" v="70" actId="108"/>
        <pc:sldMkLst>
          <pc:docMk/>
          <pc:sldMk cId="217142346" sldId="3427"/>
        </pc:sldMkLst>
        <pc:spChg chg="mod">
          <ac:chgData name="Steven Welch" userId="7f280b39-8edf-49c1-88df-134acc4b3e80" providerId="ADAL" clId="{55D30524-D451-4869-88E5-88C67135AD96}" dt="2023-07-11T20:14:26.822" v="70" actId="108"/>
          <ac:spMkLst>
            <pc:docMk/>
            <pc:sldMk cId="217142346" sldId="3427"/>
            <ac:spMk id="2" creationId="{269421DD-C524-5998-6EDB-548A4FD4122D}"/>
          </ac:spMkLst>
        </pc:spChg>
      </pc:sldChg>
      <pc:sldChg chg="modSp mod">
        <pc:chgData name="Steven Welch" userId="7f280b39-8edf-49c1-88df-134acc4b3e80" providerId="ADAL" clId="{55D30524-D451-4869-88E5-88C67135AD96}" dt="2023-07-11T20:17:43.565" v="121" actId="20577"/>
        <pc:sldMkLst>
          <pc:docMk/>
          <pc:sldMk cId="3740598588" sldId="3715"/>
        </pc:sldMkLst>
        <pc:spChg chg="mod">
          <ac:chgData name="Steven Welch" userId="7f280b39-8edf-49c1-88df-134acc4b3e80" providerId="ADAL" clId="{55D30524-D451-4869-88E5-88C67135AD96}" dt="2023-07-11T20:17:43.565" v="121" actId="20577"/>
          <ac:spMkLst>
            <pc:docMk/>
            <pc:sldMk cId="3740598588" sldId="3715"/>
            <ac:spMk id="2" creationId="{6E9196BD-F151-052E-3424-F67613ECD28A}"/>
          </ac:spMkLst>
        </pc:spChg>
      </pc:sldChg>
      <pc:sldChg chg="modSp mod">
        <pc:chgData name="Steven Welch" userId="7f280b39-8edf-49c1-88df-134acc4b3e80" providerId="ADAL" clId="{55D30524-D451-4869-88E5-88C67135AD96}" dt="2023-07-11T20:38:36.187" v="343" actId="20577"/>
        <pc:sldMkLst>
          <pc:docMk/>
          <pc:sldMk cId="1529387747" sldId="3717"/>
        </pc:sldMkLst>
        <pc:spChg chg="mod">
          <ac:chgData name="Steven Welch" userId="7f280b39-8edf-49c1-88df-134acc4b3e80" providerId="ADAL" clId="{55D30524-D451-4869-88E5-88C67135AD96}" dt="2023-07-11T20:38:36.187" v="343" actId="20577"/>
          <ac:spMkLst>
            <pc:docMk/>
            <pc:sldMk cId="1529387747" sldId="3717"/>
            <ac:spMk id="2" creationId="{6E9196BD-F151-052E-3424-F67613ECD28A}"/>
          </ac:spMkLst>
        </pc:spChg>
      </pc:sldChg>
      <pc:sldChg chg="modSp mod">
        <pc:chgData name="Steven Welch" userId="7f280b39-8edf-49c1-88df-134acc4b3e80" providerId="ADAL" clId="{55D30524-D451-4869-88E5-88C67135AD96}" dt="2023-07-11T20:17:27.425" v="120" actId="27636"/>
        <pc:sldMkLst>
          <pc:docMk/>
          <pc:sldMk cId="2912508105" sldId="3718"/>
        </pc:sldMkLst>
        <pc:spChg chg="mod">
          <ac:chgData name="Steven Welch" userId="7f280b39-8edf-49c1-88df-134acc4b3e80" providerId="ADAL" clId="{55D30524-D451-4869-88E5-88C67135AD96}" dt="2023-07-11T20:17:27.425" v="120" actId="27636"/>
          <ac:spMkLst>
            <pc:docMk/>
            <pc:sldMk cId="2912508105" sldId="3718"/>
            <ac:spMk id="2" creationId="{6E9196BD-F151-052E-3424-F67613ECD28A}"/>
          </ac:spMkLst>
        </pc:spChg>
      </pc:sldChg>
      <pc:sldChg chg="modSp mod">
        <pc:chgData name="Steven Welch" userId="7f280b39-8edf-49c1-88df-134acc4b3e80" providerId="ADAL" clId="{55D30524-D451-4869-88E5-88C67135AD96}" dt="2023-07-11T20:34:32.257" v="228" actId="255"/>
        <pc:sldMkLst>
          <pc:docMk/>
          <pc:sldMk cId="4273074684" sldId="3720"/>
        </pc:sldMkLst>
        <pc:spChg chg="mod">
          <ac:chgData name="Steven Welch" userId="7f280b39-8edf-49c1-88df-134acc4b3e80" providerId="ADAL" clId="{55D30524-D451-4869-88E5-88C67135AD96}" dt="2023-07-11T20:34:32.257" v="228" actId="255"/>
          <ac:spMkLst>
            <pc:docMk/>
            <pc:sldMk cId="4273074684" sldId="3720"/>
            <ac:spMk id="7" creationId="{292011FC-60F2-4D51-B0D4-18FCFE727C9F}"/>
          </ac:spMkLst>
        </pc:spChg>
      </pc:sldChg>
      <pc:sldChg chg="modSp mod">
        <pc:chgData name="Steven Welch" userId="7f280b39-8edf-49c1-88df-134acc4b3e80" providerId="ADAL" clId="{55D30524-D451-4869-88E5-88C67135AD96}" dt="2023-07-11T20:38:58.083" v="420" actId="20577"/>
        <pc:sldMkLst>
          <pc:docMk/>
          <pc:sldMk cId="946412921" sldId="3721"/>
        </pc:sldMkLst>
        <pc:spChg chg="mod">
          <ac:chgData name="Steven Welch" userId="7f280b39-8edf-49c1-88df-134acc4b3e80" providerId="ADAL" clId="{55D30524-D451-4869-88E5-88C67135AD96}" dt="2023-07-11T20:38:58.083" v="420" actId="20577"/>
          <ac:spMkLst>
            <pc:docMk/>
            <pc:sldMk cId="946412921" sldId="3721"/>
            <ac:spMk id="2" creationId="{6E9196BD-F151-052E-3424-F67613ECD28A}"/>
          </ac:spMkLst>
        </pc:spChg>
      </pc:sldChg>
      <pc:sldChg chg="modSp mod">
        <pc:chgData name="Steven Welch" userId="7f280b39-8edf-49c1-88df-134acc4b3e80" providerId="ADAL" clId="{55D30524-D451-4869-88E5-88C67135AD96}" dt="2023-07-11T20:37:20.194" v="254" actId="20577"/>
        <pc:sldMkLst>
          <pc:docMk/>
          <pc:sldMk cId="4064681058" sldId="3727"/>
        </pc:sldMkLst>
        <pc:spChg chg="mod">
          <ac:chgData name="Steven Welch" userId="7f280b39-8edf-49c1-88df-134acc4b3e80" providerId="ADAL" clId="{55D30524-D451-4869-88E5-88C67135AD96}" dt="2023-07-11T20:37:20.194" v="254" actId="20577"/>
          <ac:spMkLst>
            <pc:docMk/>
            <pc:sldMk cId="4064681058" sldId="3727"/>
            <ac:spMk id="2" creationId="{6E9196BD-F151-052E-3424-F67613ECD28A}"/>
          </ac:spMkLst>
        </pc:spChg>
      </pc:sldChg>
      <pc:sldChg chg="modSp mod">
        <pc:chgData name="Steven Welch" userId="7f280b39-8edf-49c1-88df-134acc4b3e80" providerId="ADAL" clId="{55D30524-D451-4869-88E5-88C67135AD96}" dt="2023-07-11T20:16:15.130" v="116" actId="20577"/>
        <pc:sldMkLst>
          <pc:docMk/>
          <pc:sldMk cId="39752423" sldId="3729"/>
        </pc:sldMkLst>
        <pc:spChg chg="mod">
          <ac:chgData name="Steven Welch" userId="7f280b39-8edf-49c1-88df-134acc4b3e80" providerId="ADAL" clId="{55D30524-D451-4869-88E5-88C67135AD96}" dt="2023-07-11T20:16:06.038" v="106" actId="404"/>
          <ac:spMkLst>
            <pc:docMk/>
            <pc:sldMk cId="39752423" sldId="3729"/>
            <ac:spMk id="2" creationId="{CE2E5CA1-F8FC-8E35-DC2F-690845440956}"/>
          </ac:spMkLst>
        </pc:spChg>
        <pc:spChg chg="mod">
          <ac:chgData name="Steven Welch" userId="7f280b39-8edf-49c1-88df-134acc4b3e80" providerId="ADAL" clId="{55D30524-D451-4869-88E5-88C67135AD96}" dt="2023-07-11T20:16:15.130" v="116" actId="20577"/>
          <ac:spMkLst>
            <pc:docMk/>
            <pc:sldMk cId="39752423" sldId="3729"/>
            <ac:spMk id="11" creationId="{8026272B-670A-46BD-DD75-995677C79420}"/>
          </ac:spMkLst>
        </pc:spChg>
      </pc:sldChg>
      <pc:sldChg chg="modSp mod">
        <pc:chgData name="Steven Welch" userId="7f280b39-8edf-49c1-88df-134acc4b3e80" providerId="ADAL" clId="{55D30524-D451-4869-88E5-88C67135AD96}" dt="2023-07-11T20:37:23.459" v="255" actId="20577"/>
        <pc:sldMkLst>
          <pc:docMk/>
          <pc:sldMk cId="2991315807" sldId="3730"/>
        </pc:sldMkLst>
        <pc:spChg chg="mod">
          <ac:chgData name="Steven Welch" userId="7f280b39-8edf-49c1-88df-134acc4b3e80" providerId="ADAL" clId="{55D30524-D451-4869-88E5-88C67135AD96}" dt="2023-07-11T20:37:23.459" v="255" actId="20577"/>
          <ac:spMkLst>
            <pc:docMk/>
            <pc:sldMk cId="2991315807" sldId="3730"/>
            <ac:spMk id="2" creationId="{6E9196BD-F151-052E-3424-F67613ECD28A}"/>
          </ac:spMkLst>
        </pc:spChg>
      </pc:sldChg>
      <pc:sldChg chg="modSp mod">
        <pc:chgData name="Steven Welch" userId="7f280b39-8edf-49c1-88df-134acc4b3e80" providerId="ADAL" clId="{55D30524-D451-4869-88E5-88C67135AD96}" dt="2023-07-11T20:38:10.032" v="292" actId="20577"/>
        <pc:sldMkLst>
          <pc:docMk/>
          <pc:sldMk cId="3933840557" sldId="3733"/>
        </pc:sldMkLst>
        <pc:spChg chg="mod">
          <ac:chgData name="Steven Welch" userId="7f280b39-8edf-49c1-88df-134acc4b3e80" providerId="ADAL" clId="{55D30524-D451-4869-88E5-88C67135AD96}" dt="2023-07-11T20:38:10.032" v="292" actId="20577"/>
          <ac:spMkLst>
            <pc:docMk/>
            <pc:sldMk cId="3933840557" sldId="3733"/>
            <ac:spMk id="2" creationId="{6E9196BD-F151-052E-3424-F67613ECD28A}"/>
          </ac:spMkLst>
        </pc:spChg>
      </pc:sldChg>
      <pc:sldChg chg="modSp mod">
        <pc:chgData name="Steven Welch" userId="7f280b39-8edf-49c1-88df-134acc4b3e80" providerId="ADAL" clId="{55D30524-D451-4869-88E5-88C67135AD96}" dt="2023-07-11T20:34:19.028" v="226" actId="20577"/>
        <pc:sldMkLst>
          <pc:docMk/>
          <pc:sldMk cId="3493581822" sldId="3734"/>
        </pc:sldMkLst>
        <pc:spChg chg="mod">
          <ac:chgData name="Steven Welch" userId="7f280b39-8edf-49c1-88df-134acc4b3e80" providerId="ADAL" clId="{55D30524-D451-4869-88E5-88C67135AD96}" dt="2023-07-11T20:34:19.028" v="226" actId="20577"/>
          <ac:spMkLst>
            <pc:docMk/>
            <pc:sldMk cId="3493581822" sldId="3734"/>
            <ac:spMk id="2" creationId="{6E9196BD-F151-052E-3424-F67613ECD28A}"/>
          </ac:spMkLst>
        </pc:spChg>
      </pc:sldChg>
      <pc:sldChg chg="del">
        <pc:chgData name="Steven Welch" userId="7f280b39-8edf-49c1-88df-134acc4b3e80" providerId="ADAL" clId="{55D30524-D451-4869-88E5-88C67135AD96}" dt="2023-07-11T20:37:28.642" v="256" actId="47"/>
        <pc:sldMkLst>
          <pc:docMk/>
          <pc:sldMk cId="1264252437" sldId="3739"/>
        </pc:sldMkLst>
      </pc:sldChg>
      <pc:sldChg chg="addSp delSp modSp add mod">
        <pc:chgData name="Steven Welch" userId="7f280b39-8edf-49c1-88df-134acc4b3e80" providerId="ADAL" clId="{55D30524-D451-4869-88E5-88C67135AD96}" dt="2023-07-11T20:13:05.746" v="67"/>
        <pc:sldMkLst>
          <pc:docMk/>
          <pc:sldMk cId="3929722564" sldId="3740"/>
        </pc:sldMkLst>
        <pc:spChg chg="del mod">
          <ac:chgData name="Steven Welch" userId="7f280b39-8edf-49c1-88df-134acc4b3e80" providerId="ADAL" clId="{55D30524-D451-4869-88E5-88C67135AD96}" dt="2023-07-11T20:09:59.042" v="50" actId="478"/>
          <ac:spMkLst>
            <pc:docMk/>
            <pc:sldMk cId="3929722564" sldId="3740"/>
            <ac:spMk id="4" creationId="{FD4F0B47-26D4-4704-AA66-A68F5C0DDCD9}"/>
          </ac:spMkLst>
        </pc:spChg>
        <pc:spChg chg="add mod">
          <ac:chgData name="Steven Welch" userId="7f280b39-8edf-49c1-88df-134acc4b3e80" providerId="ADAL" clId="{55D30524-D451-4869-88E5-88C67135AD96}" dt="2023-07-11T20:07:53.987" v="2"/>
          <ac:spMkLst>
            <pc:docMk/>
            <pc:sldMk cId="3929722564" sldId="3740"/>
            <ac:spMk id="5" creationId="{65FABD11-6F6E-D28A-F1C1-1A72E4EBCFE6}"/>
          </ac:spMkLst>
        </pc:spChg>
        <pc:spChg chg="mod">
          <ac:chgData name="Steven Welch" userId="7f280b39-8edf-49c1-88df-134acc4b3e80" providerId="ADAL" clId="{55D30524-D451-4869-88E5-88C67135AD96}" dt="2023-07-11T20:07:49.741" v="1"/>
          <ac:spMkLst>
            <pc:docMk/>
            <pc:sldMk cId="3929722564" sldId="3740"/>
            <ac:spMk id="6" creationId="{00000000-0000-0000-0000-000000000000}"/>
          </ac:spMkLst>
        </pc:spChg>
        <pc:spChg chg="add mod">
          <ac:chgData name="Steven Welch" userId="7f280b39-8edf-49c1-88df-134acc4b3e80" providerId="ADAL" clId="{55D30524-D451-4869-88E5-88C67135AD96}" dt="2023-07-11T20:07:59.880" v="3"/>
          <ac:spMkLst>
            <pc:docMk/>
            <pc:sldMk cId="3929722564" sldId="3740"/>
            <ac:spMk id="7" creationId="{CF571D37-9D6D-0AC8-8602-28B678DA6228}"/>
          </ac:spMkLst>
        </pc:spChg>
        <pc:spChg chg="add mod ord">
          <ac:chgData name="Steven Welch" userId="7f280b39-8edf-49c1-88df-134acc4b3e80" providerId="ADAL" clId="{55D30524-D451-4869-88E5-88C67135AD96}" dt="2023-07-11T20:08:37.051" v="11" actId="167"/>
          <ac:spMkLst>
            <pc:docMk/>
            <pc:sldMk cId="3929722564" sldId="3740"/>
            <ac:spMk id="17" creationId="{1841F3CA-51BF-9262-5B6E-F3A3CD257E83}"/>
          </ac:spMkLst>
        </pc:spChg>
        <pc:spChg chg="add mod">
          <ac:chgData name="Steven Welch" userId="7f280b39-8edf-49c1-88df-134acc4b3e80" providerId="ADAL" clId="{55D30524-D451-4869-88E5-88C67135AD96}" dt="2023-07-11T20:08:42.689" v="12"/>
          <ac:spMkLst>
            <pc:docMk/>
            <pc:sldMk cId="3929722564" sldId="3740"/>
            <ac:spMk id="18" creationId="{4EFE2CBD-ADB7-EA46-D57A-D53F393AA009}"/>
          </ac:spMkLst>
        </pc:spChg>
        <pc:spChg chg="add mod">
          <ac:chgData name="Steven Welch" userId="7f280b39-8edf-49c1-88df-134acc4b3e80" providerId="ADAL" clId="{55D30524-D451-4869-88E5-88C67135AD96}" dt="2023-07-11T20:08:47.563" v="13"/>
          <ac:spMkLst>
            <pc:docMk/>
            <pc:sldMk cId="3929722564" sldId="3740"/>
            <ac:spMk id="19" creationId="{AB1747D6-DA3B-05DA-7416-A4A95DA763AB}"/>
          </ac:spMkLst>
        </pc:spChg>
        <pc:spChg chg="add mod">
          <ac:chgData name="Steven Welch" userId="7f280b39-8edf-49c1-88df-134acc4b3e80" providerId="ADAL" clId="{55D30524-D451-4869-88E5-88C67135AD96}" dt="2023-07-11T20:08:53.845" v="14"/>
          <ac:spMkLst>
            <pc:docMk/>
            <pc:sldMk cId="3929722564" sldId="3740"/>
            <ac:spMk id="20" creationId="{F5A7B623-B34E-1555-0284-C9A689FE7EC1}"/>
          </ac:spMkLst>
        </pc:spChg>
        <pc:spChg chg="add mod">
          <ac:chgData name="Steven Welch" userId="7f280b39-8edf-49c1-88df-134acc4b3e80" providerId="ADAL" clId="{55D30524-D451-4869-88E5-88C67135AD96}" dt="2023-07-11T20:08:59.479" v="15"/>
          <ac:spMkLst>
            <pc:docMk/>
            <pc:sldMk cId="3929722564" sldId="3740"/>
            <ac:spMk id="21" creationId="{55184005-E82A-7D93-D970-BA7C40260B0E}"/>
          </ac:spMkLst>
        </pc:spChg>
        <pc:spChg chg="add mod">
          <ac:chgData name="Steven Welch" userId="7f280b39-8edf-49c1-88df-134acc4b3e80" providerId="ADAL" clId="{55D30524-D451-4869-88E5-88C67135AD96}" dt="2023-07-11T20:09:04.377" v="16"/>
          <ac:spMkLst>
            <pc:docMk/>
            <pc:sldMk cId="3929722564" sldId="3740"/>
            <ac:spMk id="22" creationId="{50E1F6EA-A15D-7D5D-2B61-E3D426446E1C}"/>
          </ac:spMkLst>
        </pc:spChg>
        <pc:spChg chg="add mod">
          <ac:chgData name="Steven Welch" userId="7f280b39-8edf-49c1-88df-134acc4b3e80" providerId="ADAL" clId="{55D30524-D451-4869-88E5-88C67135AD96}" dt="2023-07-11T20:09:10.051" v="17"/>
          <ac:spMkLst>
            <pc:docMk/>
            <pc:sldMk cId="3929722564" sldId="3740"/>
            <ac:spMk id="23" creationId="{DF5671D0-5550-D1A4-EF11-279C7334E139}"/>
          </ac:spMkLst>
        </pc:spChg>
        <pc:spChg chg="add del mod">
          <ac:chgData name="Steven Welch" userId="7f280b39-8edf-49c1-88df-134acc4b3e80" providerId="ADAL" clId="{55D30524-D451-4869-88E5-88C67135AD96}" dt="2023-07-11T20:09:19.846" v="19"/>
          <ac:spMkLst>
            <pc:docMk/>
            <pc:sldMk cId="3929722564" sldId="3740"/>
            <ac:spMk id="24" creationId="{C19A7BBF-5651-627D-66BD-6B68203C1670}"/>
          </ac:spMkLst>
        </pc:spChg>
        <pc:spChg chg="add mod">
          <ac:chgData name="Steven Welch" userId="7f280b39-8edf-49c1-88df-134acc4b3e80" providerId="ADAL" clId="{55D30524-D451-4869-88E5-88C67135AD96}" dt="2023-07-11T20:09:25.088" v="20"/>
          <ac:spMkLst>
            <pc:docMk/>
            <pc:sldMk cId="3929722564" sldId="3740"/>
            <ac:spMk id="25" creationId="{934683FE-34E0-93BF-02F1-5604D7624C9F}"/>
          </ac:spMkLst>
        </pc:spChg>
        <pc:spChg chg="add mod">
          <ac:chgData name="Steven Welch" userId="7f280b39-8edf-49c1-88df-134acc4b3e80" providerId="ADAL" clId="{55D30524-D451-4869-88E5-88C67135AD96}" dt="2023-07-11T20:09:31.044" v="21"/>
          <ac:spMkLst>
            <pc:docMk/>
            <pc:sldMk cId="3929722564" sldId="3740"/>
            <ac:spMk id="26" creationId="{9EBFB877-C0F7-AF4A-2353-70B04D6788C0}"/>
          </ac:spMkLst>
        </pc:spChg>
        <pc:spChg chg="add del mod">
          <ac:chgData name="Steven Welch" userId="7f280b39-8edf-49c1-88df-134acc4b3e80" providerId="ADAL" clId="{55D30524-D451-4869-88E5-88C67135AD96}" dt="2023-07-11T20:09:37.323" v="23"/>
          <ac:spMkLst>
            <pc:docMk/>
            <pc:sldMk cId="3929722564" sldId="3740"/>
            <ac:spMk id="27" creationId="{9EF83239-FC6C-8331-E2E6-F18BD5278F5C}"/>
          </ac:spMkLst>
        </pc:spChg>
        <pc:spChg chg="add mod">
          <ac:chgData name="Steven Welch" userId="7f280b39-8edf-49c1-88df-134acc4b3e80" providerId="ADAL" clId="{55D30524-D451-4869-88E5-88C67135AD96}" dt="2023-07-11T20:09:43.507" v="24"/>
          <ac:spMkLst>
            <pc:docMk/>
            <pc:sldMk cId="3929722564" sldId="3740"/>
            <ac:spMk id="28" creationId="{A69F51B5-5598-07E3-B112-00364AA5C1CB}"/>
          </ac:spMkLst>
        </pc:spChg>
        <pc:spChg chg="add mod">
          <ac:chgData name="Steven Welch" userId="7f280b39-8edf-49c1-88df-134acc4b3e80" providerId="ADAL" clId="{55D30524-D451-4869-88E5-88C67135AD96}" dt="2023-07-11T20:10:08.334" v="51"/>
          <ac:spMkLst>
            <pc:docMk/>
            <pc:sldMk cId="3929722564" sldId="3740"/>
            <ac:spMk id="29" creationId="{47658141-8CC1-67A3-2439-AD4BB40EA7D7}"/>
          </ac:spMkLst>
        </pc:spChg>
        <pc:spChg chg="add mod">
          <ac:chgData name="Steven Welch" userId="7f280b39-8edf-49c1-88df-134acc4b3e80" providerId="ADAL" clId="{55D30524-D451-4869-88E5-88C67135AD96}" dt="2023-07-11T20:10:12.761" v="52"/>
          <ac:spMkLst>
            <pc:docMk/>
            <pc:sldMk cId="3929722564" sldId="3740"/>
            <ac:spMk id="30" creationId="{D088A326-F73B-A43D-6602-E4F51B1A3CBB}"/>
          </ac:spMkLst>
        </pc:spChg>
        <pc:spChg chg="add mod">
          <ac:chgData name="Steven Welch" userId="7f280b39-8edf-49c1-88df-134acc4b3e80" providerId="ADAL" clId="{55D30524-D451-4869-88E5-88C67135AD96}" dt="2023-07-11T20:10:35.296" v="56"/>
          <ac:spMkLst>
            <pc:docMk/>
            <pc:sldMk cId="3929722564" sldId="3740"/>
            <ac:spMk id="41" creationId="{5B547A34-D96D-C763-C30A-A24EC528DEE1}"/>
          </ac:spMkLst>
        </pc:spChg>
        <pc:spChg chg="add mod">
          <ac:chgData name="Steven Welch" userId="7f280b39-8edf-49c1-88df-134acc4b3e80" providerId="ADAL" clId="{55D30524-D451-4869-88E5-88C67135AD96}" dt="2023-07-11T20:10:41.126" v="57"/>
          <ac:spMkLst>
            <pc:docMk/>
            <pc:sldMk cId="3929722564" sldId="3740"/>
            <ac:spMk id="42" creationId="{2D3F5605-8528-CC14-5700-D06793CB24C3}"/>
          </ac:spMkLst>
        </pc:spChg>
        <pc:spChg chg="add del mod">
          <ac:chgData name="Steven Welch" userId="7f280b39-8edf-49c1-88df-134acc4b3e80" providerId="ADAL" clId="{55D30524-D451-4869-88E5-88C67135AD96}" dt="2023-07-11T20:10:50.653" v="59"/>
          <ac:spMkLst>
            <pc:docMk/>
            <pc:sldMk cId="3929722564" sldId="3740"/>
            <ac:spMk id="43" creationId="{4E2A8B81-2765-8DD4-FE89-601DA053A631}"/>
          </ac:spMkLst>
        </pc:spChg>
        <pc:spChg chg="add mod">
          <ac:chgData name="Steven Welch" userId="7f280b39-8edf-49c1-88df-134acc4b3e80" providerId="ADAL" clId="{55D30524-D451-4869-88E5-88C67135AD96}" dt="2023-07-11T20:10:57.721" v="60"/>
          <ac:spMkLst>
            <pc:docMk/>
            <pc:sldMk cId="3929722564" sldId="3740"/>
            <ac:spMk id="44" creationId="{1DB08C85-D151-5A0B-C0F4-78D0F0AC60DB}"/>
          </ac:spMkLst>
        </pc:spChg>
        <pc:spChg chg="add mod">
          <ac:chgData name="Steven Welch" userId="7f280b39-8edf-49c1-88df-134acc4b3e80" providerId="ADAL" clId="{55D30524-D451-4869-88E5-88C67135AD96}" dt="2023-07-11T20:11:04.617" v="61"/>
          <ac:spMkLst>
            <pc:docMk/>
            <pc:sldMk cId="3929722564" sldId="3740"/>
            <ac:spMk id="45" creationId="{E50CD0FD-DC5D-3B38-8FD8-71F795BEAFF9}"/>
          </ac:spMkLst>
        </pc:spChg>
        <pc:spChg chg="add mod">
          <ac:chgData name="Steven Welch" userId="7f280b39-8edf-49c1-88df-134acc4b3e80" providerId="ADAL" clId="{55D30524-D451-4869-88E5-88C67135AD96}" dt="2023-07-11T20:11:11.741" v="62"/>
          <ac:spMkLst>
            <pc:docMk/>
            <pc:sldMk cId="3929722564" sldId="3740"/>
            <ac:spMk id="46" creationId="{90CC5FB8-3EB1-E838-861A-3EE6FA722773}"/>
          </ac:spMkLst>
        </pc:spChg>
        <pc:spChg chg="add mod">
          <ac:chgData name="Steven Welch" userId="7f280b39-8edf-49c1-88df-134acc4b3e80" providerId="ADAL" clId="{55D30524-D451-4869-88E5-88C67135AD96}" dt="2023-07-11T20:12:45.879" v="63"/>
          <ac:spMkLst>
            <pc:docMk/>
            <pc:sldMk cId="3929722564" sldId="3740"/>
            <ac:spMk id="47" creationId="{268069BB-08C3-B4C5-D9E9-AD0C12706F67}"/>
          </ac:spMkLst>
        </pc:spChg>
        <pc:spChg chg="add mod">
          <ac:chgData name="Steven Welch" userId="7f280b39-8edf-49c1-88df-134acc4b3e80" providerId="ADAL" clId="{55D30524-D451-4869-88E5-88C67135AD96}" dt="2023-07-11T20:12:51.423" v="64"/>
          <ac:spMkLst>
            <pc:docMk/>
            <pc:sldMk cId="3929722564" sldId="3740"/>
            <ac:spMk id="48" creationId="{EB01CB56-9951-25E1-EC35-45AE10D98AD6}"/>
          </ac:spMkLst>
        </pc:spChg>
        <pc:spChg chg="add mod">
          <ac:chgData name="Steven Welch" userId="7f280b39-8edf-49c1-88df-134acc4b3e80" providerId="ADAL" clId="{55D30524-D451-4869-88E5-88C67135AD96}" dt="2023-07-11T20:12:56.993" v="65"/>
          <ac:spMkLst>
            <pc:docMk/>
            <pc:sldMk cId="3929722564" sldId="3740"/>
            <ac:spMk id="49" creationId="{C4C56C40-E607-7E54-8D9D-F565FD83179F}"/>
          </ac:spMkLst>
        </pc:spChg>
        <pc:spChg chg="add mod">
          <ac:chgData name="Steven Welch" userId="7f280b39-8edf-49c1-88df-134acc4b3e80" providerId="ADAL" clId="{55D30524-D451-4869-88E5-88C67135AD96}" dt="2023-07-11T20:13:01.663" v="66"/>
          <ac:spMkLst>
            <pc:docMk/>
            <pc:sldMk cId="3929722564" sldId="3740"/>
            <ac:spMk id="50" creationId="{41652310-A9E0-C4DE-A71C-C490D5D8C1FA}"/>
          </ac:spMkLst>
        </pc:spChg>
        <pc:spChg chg="add mod">
          <ac:chgData name="Steven Welch" userId="7f280b39-8edf-49c1-88df-134acc4b3e80" providerId="ADAL" clId="{55D30524-D451-4869-88E5-88C67135AD96}" dt="2023-07-11T20:13:05.746" v="67"/>
          <ac:spMkLst>
            <pc:docMk/>
            <pc:sldMk cId="3929722564" sldId="3740"/>
            <ac:spMk id="51" creationId="{C9A7C1A5-D727-6D29-B670-C391B1C31AF7}"/>
          </ac:spMkLst>
        </pc:spChg>
        <pc:grpChg chg="add mod">
          <ac:chgData name="Steven Welch" userId="7f280b39-8edf-49c1-88df-134acc4b3e80" providerId="ADAL" clId="{55D30524-D451-4869-88E5-88C67135AD96}" dt="2023-07-11T20:10:16.780" v="53"/>
          <ac:grpSpMkLst>
            <pc:docMk/>
            <pc:sldMk cId="3929722564" sldId="3740"/>
            <ac:grpSpMk id="31" creationId="{7EDFB218-8570-78F3-66C9-0B5A0615F7F2}"/>
          </ac:grpSpMkLst>
        </pc:grpChg>
        <pc:grpChg chg="mod">
          <ac:chgData name="Steven Welch" userId="7f280b39-8edf-49c1-88df-134acc4b3e80" providerId="ADAL" clId="{55D30524-D451-4869-88E5-88C67135AD96}" dt="2023-07-11T20:10:16.780" v="53"/>
          <ac:grpSpMkLst>
            <pc:docMk/>
            <pc:sldMk cId="3929722564" sldId="3740"/>
            <ac:grpSpMk id="33" creationId="{460B8065-2D66-18C9-14FB-131E0975033F}"/>
          </ac:grpSpMkLst>
        </pc:grpChg>
        <pc:grpChg chg="add del mod">
          <ac:chgData name="Steven Welch" userId="7f280b39-8edf-49c1-88df-134acc4b3e80" providerId="ADAL" clId="{55D30524-D451-4869-88E5-88C67135AD96}" dt="2023-07-11T20:10:28.384" v="55" actId="478"/>
          <ac:grpSpMkLst>
            <pc:docMk/>
            <pc:sldMk cId="3929722564" sldId="3740"/>
            <ac:grpSpMk id="36" creationId="{D705B05C-54BB-9F9A-E9E9-13F85FC6E9A8}"/>
          </ac:grpSpMkLst>
        </pc:grpChg>
        <pc:grpChg chg="mod">
          <ac:chgData name="Steven Welch" userId="7f280b39-8edf-49c1-88df-134acc4b3e80" providerId="ADAL" clId="{55D30524-D451-4869-88E5-88C67135AD96}" dt="2023-07-11T20:10:26.571" v="54"/>
          <ac:grpSpMkLst>
            <pc:docMk/>
            <pc:sldMk cId="3929722564" sldId="3740"/>
            <ac:grpSpMk id="38" creationId="{A148C4BD-B140-9AC1-0B9B-77E1E9927800}"/>
          </ac:grpSpMkLst>
        </pc:grpChg>
        <pc:picChg chg="add mod">
          <ac:chgData name="Steven Welch" userId="7f280b39-8edf-49c1-88df-134acc4b3e80" providerId="ADAL" clId="{55D30524-D451-4869-88E5-88C67135AD96}" dt="2023-07-11T20:08:06.177" v="4"/>
          <ac:picMkLst>
            <pc:docMk/>
            <pc:sldMk cId="3929722564" sldId="3740"/>
            <ac:picMk id="11" creationId="{EA59415F-F7D1-8320-1604-467C85256023}"/>
          </ac:picMkLst>
        </pc:picChg>
        <pc:picChg chg="add mod">
          <ac:chgData name="Steven Welch" userId="7f280b39-8edf-49c1-88df-134acc4b3e80" providerId="ADAL" clId="{55D30524-D451-4869-88E5-88C67135AD96}" dt="2023-07-11T20:08:09.757" v="5"/>
          <ac:picMkLst>
            <pc:docMk/>
            <pc:sldMk cId="3929722564" sldId="3740"/>
            <ac:picMk id="12" creationId="{E74C780F-EDC7-EEB7-29B9-1D5DB9FFC73B}"/>
          </ac:picMkLst>
        </pc:picChg>
        <pc:picChg chg="add mod">
          <ac:chgData name="Steven Welch" userId="7f280b39-8edf-49c1-88df-134acc4b3e80" providerId="ADAL" clId="{55D30524-D451-4869-88E5-88C67135AD96}" dt="2023-07-11T20:08:21.117" v="7"/>
          <ac:picMkLst>
            <pc:docMk/>
            <pc:sldMk cId="3929722564" sldId="3740"/>
            <ac:picMk id="14" creationId="{A096F162-A078-B645-078F-746D319AFC6B}"/>
          </ac:picMkLst>
        </pc:picChg>
        <pc:picChg chg="add mod">
          <ac:chgData name="Steven Welch" userId="7f280b39-8edf-49c1-88df-134acc4b3e80" providerId="ADAL" clId="{55D30524-D451-4869-88E5-88C67135AD96}" dt="2023-07-11T20:08:25.518" v="8"/>
          <ac:picMkLst>
            <pc:docMk/>
            <pc:sldMk cId="3929722564" sldId="3740"/>
            <ac:picMk id="15" creationId="{BEC36CA2-E541-A86A-F85B-F429C374C48A}"/>
          </ac:picMkLst>
        </pc:picChg>
        <pc:picChg chg="add mod">
          <ac:chgData name="Steven Welch" userId="7f280b39-8edf-49c1-88df-134acc4b3e80" providerId="ADAL" clId="{55D30524-D451-4869-88E5-88C67135AD96}" dt="2023-07-11T20:08:29.248" v="9"/>
          <ac:picMkLst>
            <pc:docMk/>
            <pc:sldMk cId="3929722564" sldId="3740"/>
            <ac:picMk id="16" creationId="{F34F6B17-984D-B572-C6A5-6639C994EAD1}"/>
          </ac:picMkLst>
        </pc:picChg>
        <pc:picChg chg="mod">
          <ac:chgData name="Steven Welch" userId="7f280b39-8edf-49c1-88df-134acc4b3e80" providerId="ADAL" clId="{55D30524-D451-4869-88E5-88C67135AD96}" dt="2023-07-11T20:10:16.780" v="53"/>
          <ac:picMkLst>
            <pc:docMk/>
            <pc:sldMk cId="3929722564" sldId="3740"/>
            <ac:picMk id="32" creationId="{1291E3DC-9C31-63EE-7221-D868AA297158}"/>
          </ac:picMkLst>
        </pc:picChg>
        <pc:picChg chg="mod">
          <ac:chgData name="Steven Welch" userId="7f280b39-8edf-49c1-88df-134acc4b3e80" providerId="ADAL" clId="{55D30524-D451-4869-88E5-88C67135AD96}" dt="2023-07-11T20:10:16.780" v="53"/>
          <ac:picMkLst>
            <pc:docMk/>
            <pc:sldMk cId="3929722564" sldId="3740"/>
            <ac:picMk id="34" creationId="{06F58889-55FE-9F5A-67C5-0BA0F84F6363}"/>
          </ac:picMkLst>
        </pc:picChg>
        <pc:picChg chg="mod">
          <ac:chgData name="Steven Welch" userId="7f280b39-8edf-49c1-88df-134acc4b3e80" providerId="ADAL" clId="{55D30524-D451-4869-88E5-88C67135AD96}" dt="2023-07-11T20:10:16.780" v="53"/>
          <ac:picMkLst>
            <pc:docMk/>
            <pc:sldMk cId="3929722564" sldId="3740"/>
            <ac:picMk id="35" creationId="{A0ABD677-2769-D9EA-37FF-6210E34AC965}"/>
          </ac:picMkLst>
        </pc:picChg>
        <pc:picChg chg="mod">
          <ac:chgData name="Steven Welch" userId="7f280b39-8edf-49c1-88df-134acc4b3e80" providerId="ADAL" clId="{55D30524-D451-4869-88E5-88C67135AD96}" dt="2023-07-11T20:10:26.571" v="54"/>
          <ac:picMkLst>
            <pc:docMk/>
            <pc:sldMk cId="3929722564" sldId="3740"/>
            <ac:picMk id="37" creationId="{7005659A-454D-A477-4700-D05BA4C6C895}"/>
          </ac:picMkLst>
        </pc:picChg>
        <pc:picChg chg="mod">
          <ac:chgData name="Steven Welch" userId="7f280b39-8edf-49c1-88df-134acc4b3e80" providerId="ADAL" clId="{55D30524-D451-4869-88E5-88C67135AD96}" dt="2023-07-11T20:10:26.571" v="54"/>
          <ac:picMkLst>
            <pc:docMk/>
            <pc:sldMk cId="3929722564" sldId="3740"/>
            <ac:picMk id="39" creationId="{6D696960-EA29-8E87-B2E3-89807F44AE48}"/>
          </ac:picMkLst>
        </pc:picChg>
        <pc:picChg chg="mod">
          <ac:chgData name="Steven Welch" userId="7f280b39-8edf-49c1-88df-134acc4b3e80" providerId="ADAL" clId="{55D30524-D451-4869-88E5-88C67135AD96}" dt="2023-07-11T20:10:26.571" v="54"/>
          <ac:picMkLst>
            <pc:docMk/>
            <pc:sldMk cId="3929722564" sldId="3740"/>
            <ac:picMk id="40" creationId="{A4BFFFA7-5CDE-6AF1-7284-9E4C8023744C}"/>
          </ac:picMkLst>
        </pc:picChg>
        <pc:cxnChg chg="add mod">
          <ac:chgData name="Steven Welch" userId="7f280b39-8edf-49c1-88df-134acc4b3e80" providerId="ADAL" clId="{55D30524-D451-4869-88E5-88C67135AD96}" dt="2023-07-11T20:08:17.123" v="6"/>
          <ac:cxnSpMkLst>
            <pc:docMk/>
            <pc:sldMk cId="3929722564" sldId="3740"/>
            <ac:cxnSpMk id="13" creationId="{0AF125A0-3087-99A8-5ECB-6C2C0B632CEB}"/>
          </ac:cxnSpMkLst>
        </pc:cxnChg>
      </pc:sldChg>
      <pc:sldMasterChg chg="delSldLayout">
        <pc:chgData name="Steven Welch" userId="7f280b39-8edf-49c1-88df-134acc4b3e80" providerId="ADAL" clId="{55D30524-D451-4869-88E5-88C67135AD96}" dt="2023-07-11T20:13:12.702" v="68" actId="2696"/>
        <pc:sldMasterMkLst>
          <pc:docMk/>
          <pc:sldMasterMk cId="33416920" sldId="2147486540"/>
        </pc:sldMasterMkLst>
        <pc:sldLayoutChg chg="del">
          <pc:chgData name="Steven Welch" userId="7f280b39-8edf-49c1-88df-134acc4b3e80" providerId="ADAL" clId="{55D30524-D451-4869-88E5-88C67135AD96}" dt="2023-07-11T20:13:12.702" v="68" actId="2696"/>
          <pc:sldLayoutMkLst>
            <pc:docMk/>
            <pc:sldMasterMk cId="33416920" sldId="2147486540"/>
            <pc:sldLayoutMk cId="2798573059" sldId="21474865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3014521" cy="462559"/>
          </a:xfrm>
          <a:prstGeom prst="rect">
            <a:avLst/>
          </a:prstGeom>
        </p:spPr>
        <p:txBody>
          <a:bodyPr vert="horz" lIns="91043" tIns="45521" rIns="91043" bIns="45521" rtlCol="0"/>
          <a:lstStyle>
            <a:lvl1pPr algn="l">
              <a:defRPr sz="1200"/>
            </a:lvl1pPr>
          </a:lstStyle>
          <a:p>
            <a:endParaRPr lang="de-AT"/>
          </a:p>
        </p:txBody>
      </p:sp>
      <p:sp>
        <p:nvSpPr>
          <p:cNvPr id="3" name="Datumsplatzhalter 2"/>
          <p:cNvSpPr>
            <a:spLocks noGrp="1"/>
          </p:cNvSpPr>
          <p:nvPr>
            <p:ph type="dt" idx="1"/>
          </p:nvPr>
        </p:nvSpPr>
        <p:spPr>
          <a:xfrm>
            <a:off x="3938698" y="1"/>
            <a:ext cx="3014521" cy="462559"/>
          </a:xfrm>
          <a:prstGeom prst="rect">
            <a:avLst/>
          </a:prstGeom>
        </p:spPr>
        <p:txBody>
          <a:bodyPr vert="horz" lIns="91043" tIns="45521" rIns="91043" bIns="45521" rtlCol="0"/>
          <a:lstStyle>
            <a:lvl1pPr algn="r">
              <a:defRPr sz="1200"/>
            </a:lvl1pPr>
          </a:lstStyle>
          <a:p>
            <a:fld id="{D20140AE-0CF5-4269-B17B-10329417E85F}" type="datetimeFigureOut">
              <a:rPr lang="de-AT" smtClean="0"/>
              <a:t>11.07.2023</a:t>
            </a:fld>
            <a:endParaRPr lang="de-AT"/>
          </a:p>
        </p:txBody>
      </p:sp>
      <p:sp>
        <p:nvSpPr>
          <p:cNvPr id="4" name="Folienbildplatzhalter 3"/>
          <p:cNvSpPr>
            <a:spLocks noGrp="1" noRot="1" noChangeAspect="1"/>
          </p:cNvSpPr>
          <p:nvPr>
            <p:ph type="sldImg" idx="2"/>
          </p:nvPr>
        </p:nvSpPr>
        <p:spPr>
          <a:xfrm>
            <a:off x="976313" y="693738"/>
            <a:ext cx="5002212" cy="3463925"/>
          </a:xfrm>
          <a:prstGeom prst="rect">
            <a:avLst/>
          </a:prstGeom>
          <a:noFill/>
          <a:ln w="12700">
            <a:solidFill>
              <a:prstClr val="black"/>
            </a:solidFill>
          </a:ln>
        </p:spPr>
        <p:txBody>
          <a:bodyPr vert="horz" lIns="91043" tIns="45521" rIns="91043" bIns="45521" rtlCol="0" anchor="ctr"/>
          <a:lstStyle/>
          <a:p>
            <a:endParaRPr lang="de-AT"/>
          </a:p>
        </p:txBody>
      </p:sp>
      <p:sp>
        <p:nvSpPr>
          <p:cNvPr id="5" name="Notizenplatzhalter 4"/>
          <p:cNvSpPr>
            <a:spLocks noGrp="1"/>
          </p:cNvSpPr>
          <p:nvPr>
            <p:ph type="body" sz="quarter" idx="3"/>
          </p:nvPr>
        </p:nvSpPr>
        <p:spPr>
          <a:xfrm>
            <a:off x="695164" y="4389141"/>
            <a:ext cx="5564520" cy="4158598"/>
          </a:xfrm>
          <a:prstGeom prst="rect">
            <a:avLst/>
          </a:prstGeom>
        </p:spPr>
        <p:txBody>
          <a:bodyPr vert="horz" lIns="91043" tIns="45521" rIns="91043" bIns="4552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2" y="8776806"/>
            <a:ext cx="3014521" cy="462558"/>
          </a:xfrm>
          <a:prstGeom prst="rect">
            <a:avLst/>
          </a:prstGeom>
        </p:spPr>
        <p:txBody>
          <a:bodyPr vert="horz" lIns="91043" tIns="45521" rIns="91043" bIns="45521" rtlCol="0" anchor="b"/>
          <a:lstStyle>
            <a:lvl1pPr algn="l">
              <a:defRPr sz="1200"/>
            </a:lvl1pPr>
          </a:lstStyle>
          <a:p>
            <a:endParaRPr lang="de-AT"/>
          </a:p>
        </p:txBody>
      </p:sp>
      <p:sp>
        <p:nvSpPr>
          <p:cNvPr id="7" name="Foliennummernplatzhalter 6"/>
          <p:cNvSpPr>
            <a:spLocks noGrp="1"/>
          </p:cNvSpPr>
          <p:nvPr>
            <p:ph type="sldNum" sz="quarter" idx="5"/>
          </p:nvPr>
        </p:nvSpPr>
        <p:spPr>
          <a:xfrm>
            <a:off x="3938698" y="8776806"/>
            <a:ext cx="3014521" cy="462558"/>
          </a:xfrm>
          <a:prstGeom prst="rect">
            <a:avLst/>
          </a:prstGeom>
        </p:spPr>
        <p:txBody>
          <a:bodyPr vert="horz" lIns="91043" tIns="45521" rIns="91043" bIns="45521" rtlCol="0" anchor="b"/>
          <a:lstStyle>
            <a:lvl1pPr algn="r">
              <a:defRPr sz="1200"/>
            </a:lvl1pPr>
          </a:lstStyle>
          <a:p>
            <a:fld id="{EED2187B-642F-4846-B185-795C57580102}" type="slidenum">
              <a:rPr lang="de-AT" smtClean="0"/>
              <a:t>‹#›</a:t>
            </a:fld>
            <a:endParaRPr lang="de-AT"/>
          </a:p>
        </p:txBody>
      </p:sp>
    </p:spTree>
    <p:extLst>
      <p:ext uri="{BB962C8B-B14F-4D97-AF65-F5344CB8AC3E}">
        <p14:creationId xmlns:p14="http://schemas.microsoft.com/office/powerpoint/2010/main" val="282898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3075" y="458788"/>
            <a:ext cx="4119563" cy="28527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EED2187B-642F-4846-B185-795C57580102}"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3</a:t>
            </a:fld>
            <a:endParaRPr kumimoji="0" lang="de-AT" sz="7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2369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3075" y="458788"/>
            <a:ext cx="4119563" cy="28527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EED2187B-642F-4846-B185-795C57580102}"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4</a:t>
            </a:fld>
            <a:endParaRPr kumimoji="0" lang="de-AT" sz="7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0448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3075" y="458788"/>
            <a:ext cx="4119563" cy="28527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EED2187B-642F-4846-B185-795C57580102}"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5</a:t>
            </a:fld>
            <a:endParaRPr kumimoji="0" lang="de-AT" sz="7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427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3075" y="458788"/>
            <a:ext cx="4119563" cy="28527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EED2187B-642F-4846-B185-795C57580102}"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9</a:t>
            </a:fld>
            <a:endParaRPr kumimoji="0" lang="de-AT" sz="7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3727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1800" y="720725"/>
            <a:ext cx="6472238" cy="4481513"/>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ED2187B-642F-4846-B185-795C57580102}" type="slidenum">
              <a:rPr lang="en-US"/>
              <a:pPr/>
              <a:t>14</a:t>
            </a:fld>
            <a:endParaRPr lang="en-US" dirty="0"/>
          </a:p>
        </p:txBody>
      </p:sp>
    </p:spTree>
    <p:extLst>
      <p:ext uri="{BB962C8B-B14F-4D97-AF65-F5344CB8AC3E}">
        <p14:creationId xmlns:p14="http://schemas.microsoft.com/office/powerpoint/2010/main" val="62468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20750" y="1700213"/>
            <a:ext cx="8064500" cy="2343150"/>
          </a:xfrm>
        </p:spPr>
        <p:txBody>
          <a:bodyPr>
            <a:normAutofit/>
          </a:bodyPr>
          <a:lstStyle>
            <a:lvl1pPr algn="ctr">
              <a:lnSpc>
                <a:spcPct val="110000"/>
              </a:lnSpc>
              <a:spcAft>
                <a:spcPts val="1063"/>
              </a:spcAft>
              <a:defRPr sz="4000"/>
            </a:lvl1pPr>
          </a:lstStyle>
          <a:p>
            <a:r>
              <a:rPr lang="en-US"/>
              <a:t>Click to edit Master title style</a:t>
            </a:r>
            <a:endParaRPr lang="de-AT" dirty="0"/>
          </a:p>
        </p:txBody>
      </p:sp>
      <p:sp>
        <p:nvSpPr>
          <p:cNvPr id="3" name="Untertitel 2"/>
          <p:cNvSpPr>
            <a:spLocks noGrp="1"/>
          </p:cNvSpPr>
          <p:nvPr>
            <p:ph type="subTitle" idx="1"/>
          </p:nvPr>
        </p:nvSpPr>
        <p:spPr>
          <a:xfrm>
            <a:off x="920750" y="4435200"/>
            <a:ext cx="8064500" cy="1943100"/>
          </a:xfrm>
          <a:prstGeom prst="rect">
            <a:avLst/>
          </a:prstGeom>
        </p:spPr>
        <p:txBody>
          <a:bodyPr/>
          <a:lstStyle>
            <a:lvl1pPr marL="0" indent="0" algn="ctr">
              <a:buNone/>
              <a:defRPr cap="all" baseline="0">
                <a:solidFill>
                  <a:schemeClr val="tx1"/>
                </a:solidFill>
              </a:defRPr>
            </a:lvl1pPr>
            <a:lvl2pPr marL="497744" indent="0" algn="ctr">
              <a:buNone/>
              <a:defRPr>
                <a:solidFill>
                  <a:schemeClr val="tx1">
                    <a:tint val="75000"/>
                  </a:schemeClr>
                </a:solidFill>
              </a:defRPr>
            </a:lvl2pPr>
            <a:lvl3pPr marL="995488" indent="0" algn="ctr">
              <a:buNone/>
              <a:defRPr>
                <a:solidFill>
                  <a:schemeClr val="tx1">
                    <a:tint val="75000"/>
                  </a:schemeClr>
                </a:solidFill>
              </a:defRPr>
            </a:lvl3pPr>
            <a:lvl4pPr marL="1493233" indent="0" algn="ctr">
              <a:buNone/>
              <a:defRPr>
                <a:solidFill>
                  <a:schemeClr val="tx1">
                    <a:tint val="75000"/>
                  </a:schemeClr>
                </a:solidFill>
              </a:defRPr>
            </a:lvl4pPr>
            <a:lvl5pPr marL="1990978" indent="0" algn="ctr">
              <a:buNone/>
              <a:defRPr>
                <a:solidFill>
                  <a:schemeClr val="tx1">
                    <a:tint val="75000"/>
                  </a:schemeClr>
                </a:solidFill>
              </a:defRPr>
            </a:lvl5pPr>
            <a:lvl6pPr marL="2488721" indent="0" algn="ctr">
              <a:buNone/>
              <a:defRPr>
                <a:solidFill>
                  <a:schemeClr val="tx1">
                    <a:tint val="75000"/>
                  </a:schemeClr>
                </a:solidFill>
              </a:defRPr>
            </a:lvl6pPr>
            <a:lvl7pPr marL="2986466" indent="0" algn="ctr">
              <a:buNone/>
              <a:defRPr>
                <a:solidFill>
                  <a:schemeClr val="tx1">
                    <a:tint val="75000"/>
                  </a:schemeClr>
                </a:solidFill>
              </a:defRPr>
            </a:lvl7pPr>
            <a:lvl8pPr marL="3484210" indent="0" algn="ctr">
              <a:buNone/>
              <a:defRPr>
                <a:solidFill>
                  <a:schemeClr val="tx1">
                    <a:tint val="75000"/>
                  </a:schemeClr>
                </a:solidFill>
              </a:defRPr>
            </a:lvl8pPr>
            <a:lvl9pPr marL="3981955" indent="0" algn="ctr">
              <a:buNone/>
              <a:defRPr>
                <a:solidFill>
                  <a:schemeClr val="tx1">
                    <a:tint val="75000"/>
                  </a:schemeClr>
                </a:solidFill>
              </a:defRPr>
            </a:lvl9pPr>
          </a:lstStyle>
          <a:p>
            <a:r>
              <a:rPr lang="en-US"/>
              <a:t>Click to edit Master subtitle style</a:t>
            </a:r>
            <a:endParaRPr lang="de-AT" dirty="0"/>
          </a:p>
        </p:txBody>
      </p:sp>
      <p:sp>
        <p:nvSpPr>
          <p:cNvPr id="4" name="Datumsplatzhalter 3"/>
          <p:cNvSpPr>
            <a:spLocks noGrp="1"/>
          </p:cNvSpPr>
          <p:nvPr>
            <p:ph type="dt" sz="half" idx="10"/>
          </p:nvPr>
        </p:nvSpPr>
        <p:spPr/>
        <p:txBody>
          <a:bodyPr/>
          <a:lstStyle/>
          <a:p>
            <a:r>
              <a:rPr lang="en-US"/>
              <a:t>March 9, 2022 (JPN)/March 8, 2022 (USA)</a:t>
            </a:r>
            <a:endParaRPr lang="de-AT"/>
          </a:p>
        </p:txBody>
      </p:sp>
      <p:sp>
        <p:nvSpPr>
          <p:cNvPr id="5" name="Fußzeilenplatzhalter 4"/>
          <p:cNvSpPr>
            <a:spLocks noGrp="1"/>
          </p:cNvSpPr>
          <p:nvPr>
            <p:ph type="ftr" sz="quarter" idx="11"/>
          </p:nvPr>
        </p:nvSpPr>
        <p:spPr/>
        <p:txBody>
          <a:bodyPr/>
          <a:lstStyle/>
          <a:p>
            <a:r>
              <a:rPr lang="en-US"/>
              <a:t>USA SPI MEETING</a:t>
            </a:r>
            <a:endParaRPr lang="de-AT" dirty="0"/>
          </a:p>
        </p:txBody>
      </p:sp>
      <p:sp>
        <p:nvSpPr>
          <p:cNvPr id="6" name="Foliennummernplatzhalter 5"/>
          <p:cNvSpPr>
            <a:spLocks noGrp="1"/>
          </p:cNvSpPr>
          <p:nvPr>
            <p:ph type="sldNum" sz="quarter" idx="12"/>
          </p:nvPr>
        </p:nvSpPr>
        <p:spPr/>
        <p:txBody>
          <a:bodyPr/>
          <a:lstStyle/>
          <a:p>
            <a:fld id="{884D149F-A3B3-466C-897D-28B9EF7EF8FF}" type="slidenum">
              <a:rPr lang="de-AT" smtClean="0"/>
              <a:t>‹#›</a:t>
            </a:fld>
            <a:endParaRPr lang="de-AT"/>
          </a:p>
        </p:txBody>
      </p:sp>
    </p:spTree>
    <p:extLst>
      <p:ext uri="{BB962C8B-B14F-4D97-AF65-F5344CB8AC3E}">
        <p14:creationId xmlns:p14="http://schemas.microsoft.com/office/powerpoint/2010/main" val="401924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 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600" y="1123200"/>
            <a:ext cx="3024000" cy="2340770"/>
          </a:xfrm>
          <a:prstGeom prst="rect">
            <a:avLst/>
          </a:prstGeom>
        </p:spPr>
        <p:txBody>
          <a:bodyPr/>
          <a:lstStyle>
            <a:lvl1pPr marL="0" indent="0">
              <a:buNone/>
              <a:defRPr sz="1000"/>
            </a:lvl1pPr>
          </a:lstStyle>
          <a:p>
            <a:r>
              <a:rPr lang="en-US"/>
              <a:t>Click icon to add picture</a:t>
            </a:r>
            <a:endParaRPr lang="de-AT" dirty="0"/>
          </a:p>
        </p:txBody>
      </p:sp>
      <p:sp>
        <p:nvSpPr>
          <p:cNvPr id="20" name="Bildplatzhalter 12"/>
          <p:cNvSpPr>
            <a:spLocks noGrp="1"/>
          </p:cNvSpPr>
          <p:nvPr>
            <p:ph type="pic" sz="quarter" idx="18"/>
          </p:nvPr>
        </p:nvSpPr>
        <p:spPr>
          <a:xfrm>
            <a:off x="3441600" y="1123200"/>
            <a:ext cx="3024000" cy="2340770"/>
          </a:xfrm>
          <a:prstGeom prst="rect">
            <a:avLst/>
          </a:prstGeom>
        </p:spPr>
        <p:txBody>
          <a:bodyPr/>
          <a:lstStyle>
            <a:lvl1pPr marL="0" indent="0">
              <a:buNone/>
              <a:defRPr sz="1000"/>
            </a:lvl1pPr>
          </a:lstStyle>
          <a:p>
            <a:r>
              <a:rPr lang="en-US"/>
              <a:t>Click icon to add picture</a:t>
            </a:r>
            <a:endParaRPr lang="de-AT" dirty="0"/>
          </a:p>
        </p:txBody>
      </p:sp>
      <p:sp>
        <p:nvSpPr>
          <p:cNvPr id="25" name="Bildplatzhalter 12"/>
          <p:cNvSpPr>
            <a:spLocks noGrp="1"/>
          </p:cNvSpPr>
          <p:nvPr>
            <p:ph type="pic" sz="quarter" idx="20"/>
          </p:nvPr>
        </p:nvSpPr>
        <p:spPr>
          <a:xfrm>
            <a:off x="6609600" y="1123200"/>
            <a:ext cx="3024000" cy="2340770"/>
          </a:xfrm>
          <a:prstGeom prst="rect">
            <a:avLst/>
          </a:prstGeom>
        </p:spPr>
        <p:txBody>
          <a:bodyPr/>
          <a:lstStyle>
            <a:lvl1pPr marL="0" indent="0">
              <a:buNone/>
              <a:defRPr sz="1000"/>
            </a:lvl1pPr>
          </a:lstStyle>
          <a:p>
            <a:r>
              <a:rPr lang="en-US"/>
              <a:t>Click icon to add picture</a:t>
            </a:r>
            <a:endParaRPr lang="de-AT" dirty="0"/>
          </a:p>
        </p:txBody>
      </p:sp>
      <p:sp>
        <p:nvSpPr>
          <p:cNvPr id="29" name="Bildplatzhalter 12"/>
          <p:cNvSpPr>
            <a:spLocks noGrp="1"/>
          </p:cNvSpPr>
          <p:nvPr>
            <p:ph type="pic" sz="quarter" idx="22"/>
          </p:nvPr>
        </p:nvSpPr>
        <p:spPr>
          <a:xfrm>
            <a:off x="273600" y="4039200"/>
            <a:ext cx="3024000" cy="2340770"/>
          </a:xfrm>
          <a:prstGeom prst="rect">
            <a:avLst/>
          </a:prstGeom>
        </p:spPr>
        <p:txBody>
          <a:bodyPr/>
          <a:lstStyle>
            <a:lvl1pPr marL="0" indent="0">
              <a:buNone/>
              <a:defRPr sz="1000"/>
            </a:lvl1pPr>
          </a:lstStyle>
          <a:p>
            <a:r>
              <a:rPr lang="en-US"/>
              <a:t>Click icon to add picture</a:t>
            </a:r>
            <a:endParaRPr lang="de-AT" dirty="0"/>
          </a:p>
        </p:txBody>
      </p:sp>
      <p:sp>
        <p:nvSpPr>
          <p:cNvPr id="31" name="Bildplatzhalter 12"/>
          <p:cNvSpPr>
            <a:spLocks noGrp="1"/>
          </p:cNvSpPr>
          <p:nvPr>
            <p:ph type="pic" sz="quarter" idx="24"/>
          </p:nvPr>
        </p:nvSpPr>
        <p:spPr>
          <a:xfrm>
            <a:off x="3441600" y="4039200"/>
            <a:ext cx="3024000" cy="2340770"/>
          </a:xfrm>
          <a:prstGeom prst="rect">
            <a:avLst/>
          </a:prstGeom>
        </p:spPr>
        <p:txBody>
          <a:bodyPr/>
          <a:lstStyle>
            <a:lvl1pPr marL="0" indent="0">
              <a:buNone/>
              <a:defRPr sz="1000"/>
            </a:lvl1pPr>
          </a:lstStyle>
          <a:p>
            <a:r>
              <a:rPr lang="en-US"/>
              <a:t>Click icon to add picture</a:t>
            </a:r>
            <a:endParaRPr lang="de-AT" dirty="0"/>
          </a:p>
        </p:txBody>
      </p:sp>
      <p:sp>
        <p:nvSpPr>
          <p:cNvPr id="33" name="Bildplatzhalter 12"/>
          <p:cNvSpPr>
            <a:spLocks noGrp="1"/>
          </p:cNvSpPr>
          <p:nvPr>
            <p:ph type="pic" sz="quarter" idx="26"/>
          </p:nvPr>
        </p:nvSpPr>
        <p:spPr>
          <a:xfrm>
            <a:off x="6609600" y="4039200"/>
            <a:ext cx="3024000" cy="2340770"/>
          </a:xfrm>
          <a:prstGeom prst="rect">
            <a:avLst/>
          </a:prstGeom>
        </p:spPr>
        <p:txBody>
          <a:bodyPr/>
          <a:lstStyle>
            <a:lvl1pPr marL="0" indent="0">
              <a:buNone/>
              <a:defRPr sz="1000"/>
            </a:lvl1pPr>
          </a:lstStyle>
          <a:p>
            <a:r>
              <a:rPr lang="en-US"/>
              <a:t>Click icon to add picture</a:t>
            </a:r>
            <a:endParaRPr lang="de-AT" dirty="0"/>
          </a:p>
        </p:txBody>
      </p:sp>
      <p:sp>
        <p:nvSpPr>
          <p:cNvPr id="18" name="Textplatzhalter 17"/>
          <p:cNvSpPr>
            <a:spLocks noGrp="1"/>
          </p:cNvSpPr>
          <p:nvPr>
            <p:ph type="body" sz="quarter" idx="17" hasCustomPrompt="1"/>
          </p:nvPr>
        </p:nvSpPr>
        <p:spPr>
          <a:xfrm>
            <a:off x="273600" y="692150"/>
            <a:ext cx="3024187"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1</a:t>
            </a:r>
          </a:p>
        </p:txBody>
      </p:sp>
      <p:sp>
        <p:nvSpPr>
          <p:cNvPr id="21" name="Textplatzhalter 17"/>
          <p:cNvSpPr>
            <a:spLocks noGrp="1"/>
          </p:cNvSpPr>
          <p:nvPr>
            <p:ph type="body" sz="quarter" idx="19" hasCustomPrompt="1"/>
          </p:nvPr>
        </p:nvSpPr>
        <p:spPr>
          <a:xfrm>
            <a:off x="3441600" y="692150"/>
            <a:ext cx="3024187"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2</a:t>
            </a:r>
          </a:p>
        </p:txBody>
      </p:sp>
      <p:sp>
        <p:nvSpPr>
          <p:cNvPr id="28" name="Textplatzhalter 17"/>
          <p:cNvSpPr>
            <a:spLocks noGrp="1"/>
          </p:cNvSpPr>
          <p:nvPr>
            <p:ph type="body" sz="quarter" idx="21" hasCustomPrompt="1"/>
          </p:nvPr>
        </p:nvSpPr>
        <p:spPr>
          <a:xfrm>
            <a:off x="6609600" y="692150"/>
            <a:ext cx="3024187"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3</a:t>
            </a:r>
          </a:p>
        </p:txBody>
      </p:sp>
      <p:sp>
        <p:nvSpPr>
          <p:cNvPr id="30" name="Textplatzhalter 17"/>
          <p:cNvSpPr>
            <a:spLocks noGrp="1"/>
          </p:cNvSpPr>
          <p:nvPr>
            <p:ph type="body" sz="quarter" idx="23" hasCustomPrompt="1"/>
          </p:nvPr>
        </p:nvSpPr>
        <p:spPr>
          <a:xfrm>
            <a:off x="273600" y="3607200"/>
            <a:ext cx="3024187"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4</a:t>
            </a:r>
          </a:p>
        </p:txBody>
      </p:sp>
      <p:sp>
        <p:nvSpPr>
          <p:cNvPr id="32" name="Textplatzhalter 17"/>
          <p:cNvSpPr>
            <a:spLocks noGrp="1"/>
          </p:cNvSpPr>
          <p:nvPr>
            <p:ph type="body" sz="quarter" idx="25" hasCustomPrompt="1"/>
          </p:nvPr>
        </p:nvSpPr>
        <p:spPr>
          <a:xfrm>
            <a:off x="3441600" y="3607200"/>
            <a:ext cx="3024187"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5</a:t>
            </a:r>
          </a:p>
        </p:txBody>
      </p:sp>
      <p:sp>
        <p:nvSpPr>
          <p:cNvPr id="34" name="Textplatzhalter 17"/>
          <p:cNvSpPr>
            <a:spLocks noGrp="1"/>
          </p:cNvSpPr>
          <p:nvPr>
            <p:ph type="body" sz="quarter" idx="27" hasCustomPrompt="1"/>
          </p:nvPr>
        </p:nvSpPr>
        <p:spPr>
          <a:xfrm>
            <a:off x="6609600" y="3607200"/>
            <a:ext cx="3024187"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6</a:t>
            </a:r>
          </a:p>
        </p:txBody>
      </p:sp>
    </p:spTree>
    <p:extLst>
      <p:ext uri="{BB962C8B-B14F-4D97-AF65-F5344CB8AC3E}">
        <p14:creationId xmlns:p14="http://schemas.microsoft.com/office/powerpoint/2010/main" val="70898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itl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600" y="1123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19" name="Bildplatzhalter 12"/>
          <p:cNvSpPr>
            <a:spLocks noGrp="1"/>
          </p:cNvSpPr>
          <p:nvPr>
            <p:ph type="pic" sz="quarter" idx="18"/>
          </p:nvPr>
        </p:nvSpPr>
        <p:spPr>
          <a:xfrm>
            <a:off x="2649600" y="1123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23" name="Bildplatzhalter 12"/>
          <p:cNvSpPr>
            <a:spLocks noGrp="1"/>
          </p:cNvSpPr>
          <p:nvPr>
            <p:ph type="pic" sz="quarter" idx="20"/>
          </p:nvPr>
        </p:nvSpPr>
        <p:spPr>
          <a:xfrm>
            <a:off x="5025600" y="1123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26" name="Bildplatzhalter 12"/>
          <p:cNvSpPr>
            <a:spLocks noGrp="1"/>
          </p:cNvSpPr>
          <p:nvPr>
            <p:ph type="pic" sz="quarter" idx="22"/>
          </p:nvPr>
        </p:nvSpPr>
        <p:spPr>
          <a:xfrm>
            <a:off x="7401600" y="1123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35" name="Bildplatzhalter 12"/>
          <p:cNvSpPr>
            <a:spLocks noGrp="1"/>
          </p:cNvSpPr>
          <p:nvPr>
            <p:ph type="pic" sz="quarter" idx="24"/>
          </p:nvPr>
        </p:nvSpPr>
        <p:spPr>
          <a:xfrm>
            <a:off x="273600" y="4039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37" name="Bildplatzhalter 12"/>
          <p:cNvSpPr>
            <a:spLocks noGrp="1"/>
          </p:cNvSpPr>
          <p:nvPr>
            <p:ph type="pic" sz="quarter" idx="26"/>
          </p:nvPr>
        </p:nvSpPr>
        <p:spPr>
          <a:xfrm>
            <a:off x="2649600" y="4039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39" name="Bildplatzhalter 12"/>
          <p:cNvSpPr>
            <a:spLocks noGrp="1"/>
          </p:cNvSpPr>
          <p:nvPr>
            <p:ph type="pic" sz="quarter" idx="28"/>
          </p:nvPr>
        </p:nvSpPr>
        <p:spPr>
          <a:xfrm>
            <a:off x="5025600" y="4039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41" name="Bildplatzhalter 12"/>
          <p:cNvSpPr>
            <a:spLocks noGrp="1"/>
          </p:cNvSpPr>
          <p:nvPr>
            <p:ph type="pic" sz="quarter" idx="30"/>
          </p:nvPr>
        </p:nvSpPr>
        <p:spPr>
          <a:xfrm>
            <a:off x="7401600" y="4039200"/>
            <a:ext cx="2231453" cy="2340770"/>
          </a:xfrm>
          <a:prstGeom prst="rect">
            <a:avLst/>
          </a:prstGeom>
        </p:spPr>
        <p:txBody>
          <a:bodyPr/>
          <a:lstStyle>
            <a:lvl1pPr marL="0" indent="0">
              <a:buNone/>
              <a:defRPr sz="1000"/>
            </a:lvl1pPr>
          </a:lstStyle>
          <a:p>
            <a:r>
              <a:rPr lang="en-US"/>
              <a:t>Click icon to add picture</a:t>
            </a:r>
            <a:endParaRPr lang="de-AT" dirty="0"/>
          </a:p>
        </p:txBody>
      </p:sp>
      <p:sp>
        <p:nvSpPr>
          <p:cNvPr id="18" name="Textplatzhalter 17"/>
          <p:cNvSpPr>
            <a:spLocks noGrp="1"/>
          </p:cNvSpPr>
          <p:nvPr>
            <p:ph type="body" sz="quarter" idx="17" hasCustomPrompt="1"/>
          </p:nvPr>
        </p:nvSpPr>
        <p:spPr>
          <a:xfrm>
            <a:off x="273600" y="692150"/>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1</a:t>
            </a:r>
          </a:p>
        </p:txBody>
      </p:sp>
      <p:sp>
        <p:nvSpPr>
          <p:cNvPr id="22" name="Textplatzhalter 17"/>
          <p:cNvSpPr>
            <a:spLocks noGrp="1"/>
          </p:cNvSpPr>
          <p:nvPr>
            <p:ph type="body" sz="quarter" idx="19" hasCustomPrompt="1"/>
          </p:nvPr>
        </p:nvSpPr>
        <p:spPr>
          <a:xfrm>
            <a:off x="2649600" y="692150"/>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2</a:t>
            </a:r>
          </a:p>
        </p:txBody>
      </p:sp>
      <p:sp>
        <p:nvSpPr>
          <p:cNvPr id="24" name="Textplatzhalter 17"/>
          <p:cNvSpPr>
            <a:spLocks noGrp="1"/>
          </p:cNvSpPr>
          <p:nvPr>
            <p:ph type="body" sz="quarter" idx="21" hasCustomPrompt="1"/>
          </p:nvPr>
        </p:nvSpPr>
        <p:spPr>
          <a:xfrm>
            <a:off x="5025600" y="692150"/>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3</a:t>
            </a:r>
          </a:p>
        </p:txBody>
      </p:sp>
      <p:sp>
        <p:nvSpPr>
          <p:cNvPr id="27" name="Textplatzhalter 17"/>
          <p:cNvSpPr>
            <a:spLocks noGrp="1"/>
          </p:cNvSpPr>
          <p:nvPr>
            <p:ph type="body" sz="quarter" idx="23" hasCustomPrompt="1"/>
          </p:nvPr>
        </p:nvSpPr>
        <p:spPr>
          <a:xfrm>
            <a:off x="7401600" y="692150"/>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4</a:t>
            </a:r>
          </a:p>
        </p:txBody>
      </p:sp>
      <p:sp>
        <p:nvSpPr>
          <p:cNvPr id="36" name="Textplatzhalter 17"/>
          <p:cNvSpPr>
            <a:spLocks noGrp="1"/>
          </p:cNvSpPr>
          <p:nvPr>
            <p:ph type="body" sz="quarter" idx="25" hasCustomPrompt="1"/>
          </p:nvPr>
        </p:nvSpPr>
        <p:spPr>
          <a:xfrm>
            <a:off x="273600" y="3608388"/>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5</a:t>
            </a:r>
          </a:p>
        </p:txBody>
      </p:sp>
      <p:sp>
        <p:nvSpPr>
          <p:cNvPr id="38" name="Textplatzhalter 17"/>
          <p:cNvSpPr>
            <a:spLocks noGrp="1"/>
          </p:cNvSpPr>
          <p:nvPr>
            <p:ph type="body" sz="quarter" idx="27" hasCustomPrompt="1"/>
          </p:nvPr>
        </p:nvSpPr>
        <p:spPr>
          <a:xfrm>
            <a:off x="2649600" y="3608388"/>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6</a:t>
            </a:r>
          </a:p>
        </p:txBody>
      </p:sp>
      <p:sp>
        <p:nvSpPr>
          <p:cNvPr id="40" name="Textplatzhalter 17"/>
          <p:cNvSpPr>
            <a:spLocks noGrp="1"/>
          </p:cNvSpPr>
          <p:nvPr>
            <p:ph type="body" sz="quarter" idx="29" hasCustomPrompt="1"/>
          </p:nvPr>
        </p:nvSpPr>
        <p:spPr>
          <a:xfrm>
            <a:off x="5025600" y="3608388"/>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7</a:t>
            </a:r>
          </a:p>
        </p:txBody>
      </p:sp>
      <p:sp>
        <p:nvSpPr>
          <p:cNvPr id="42" name="Textplatzhalter 17"/>
          <p:cNvSpPr>
            <a:spLocks noGrp="1"/>
          </p:cNvSpPr>
          <p:nvPr>
            <p:ph type="body" sz="quarter" idx="31" hasCustomPrompt="1"/>
          </p:nvPr>
        </p:nvSpPr>
        <p:spPr>
          <a:xfrm>
            <a:off x="7401600" y="3608388"/>
            <a:ext cx="2232024"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8</a:t>
            </a:r>
          </a:p>
        </p:txBody>
      </p:sp>
    </p:spTree>
    <p:extLst>
      <p:ext uri="{BB962C8B-B14F-4D97-AF65-F5344CB8AC3E}">
        <p14:creationId xmlns:p14="http://schemas.microsoft.com/office/powerpoint/2010/main" val="3250694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 Text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50" y="692150"/>
            <a:ext cx="4608000" cy="5689600"/>
          </a:xfrm>
          <a:prstGeom prst="rect">
            <a:avLst/>
          </a:prstGeom>
        </p:spPr>
        <p:txBody>
          <a:bodyPr/>
          <a:lstStyle>
            <a:lvl1pPr marL="0" indent="0">
              <a:buNone/>
              <a:defRPr sz="1000"/>
            </a:lvl1pPr>
          </a:lstStyle>
          <a:p>
            <a:r>
              <a:rPr lang="en-US"/>
              <a:t>Click icon to add picture</a:t>
            </a:r>
            <a:endParaRPr lang="de-AT" dirty="0"/>
          </a:p>
        </p:txBody>
      </p:sp>
      <p:sp>
        <p:nvSpPr>
          <p:cNvPr id="7" name="Textplatzhalter 6"/>
          <p:cNvSpPr>
            <a:spLocks noGrp="1"/>
          </p:cNvSpPr>
          <p:nvPr>
            <p:ph type="body" sz="quarter" idx="22"/>
          </p:nvPr>
        </p:nvSpPr>
        <p:spPr>
          <a:xfrm>
            <a:off x="5024438" y="692150"/>
            <a:ext cx="4608000" cy="5689600"/>
          </a:xfrm>
          <a:prstGeom prst="rect">
            <a:avLst/>
          </a:prstGeom>
        </p:spPr>
        <p:txBody>
          <a:bodyPr lIns="0" tIns="0" rIns="0" bIns="0"/>
          <a:lstStyle>
            <a:lvl1pPr marL="268288" indent="-268288" defTabSz="792000">
              <a:lnSpc>
                <a:spcPct val="100000"/>
              </a:lnSpc>
              <a:spcBef>
                <a:spcPts val="0"/>
              </a:spcBef>
              <a:spcAft>
                <a:spcPts val="425"/>
              </a:spcAft>
              <a:buSzPct val="110000"/>
              <a:buFont typeface="Arial" panose="020B0604020202020204" pitchFamily="34" charset="0"/>
              <a:buChar char="+"/>
              <a:tabLst>
                <a:tab pos="0" algn="l"/>
              </a:tabLst>
              <a:defRPr sz="1800" baseline="0"/>
            </a:lvl1pPr>
            <a:lvl2pPr marL="536575" indent="-268288" defTabSz="792000">
              <a:lnSpc>
                <a:spcPct val="100000"/>
              </a:lnSpc>
              <a:spcBef>
                <a:spcPts val="0"/>
              </a:spcBef>
              <a:spcAft>
                <a:spcPts val="425"/>
              </a:spcAft>
              <a:buFont typeface="Arial" panose="020B0604020202020204" pitchFamily="34" charset="0"/>
              <a:buChar char="–"/>
              <a:defRPr sz="1800"/>
            </a:lvl2pPr>
            <a:lvl3pPr marL="804863" indent="-268288" defTabSz="792000">
              <a:lnSpc>
                <a:spcPct val="100000"/>
              </a:lnSpc>
              <a:spcBef>
                <a:spcPts val="0"/>
              </a:spcBef>
              <a:spcAft>
                <a:spcPts val="425"/>
              </a:spcAft>
              <a:buFont typeface="Arial" panose="020B0604020202020204" pitchFamily="34" charset="0"/>
              <a:buChar char="–"/>
              <a:defRPr sz="1800"/>
            </a:lvl3pPr>
            <a:lvl4pPr marL="984250" indent="-179388" defTabSz="792000">
              <a:lnSpc>
                <a:spcPct val="100000"/>
              </a:lnSpc>
              <a:spcBef>
                <a:spcPts val="0"/>
              </a:spcBef>
              <a:spcAft>
                <a:spcPts val="425"/>
              </a:spcAft>
              <a:tabLst/>
              <a:defRPr sz="1800"/>
            </a:lvl4pPr>
            <a:lvl5pPr marL="1257300" indent="-273050" defTabSz="792000">
              <a:lnSpc>
                <a:spcPct val="100000"/>
              </a:lnSpc>
              <a:spcBef>
                <a:spcPts val="0"/>
              </a:spcBef>
              <a:spcAft>
                <a:spcPts val="425"/>
              </a:spcAft>
              <a:buFont typeface="Arial" panose="020B0604020202020204" pitchFamily="34" charset="0"/>
              <a:buChar char="–"/>
              <a:tabLst/>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6875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 Text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48" y="692150"/>
            <a:ext cx="6192000" cy="5689600"/>
          </a:xfrm>
          <a:prstGeom prst="rect">
            <a:avLst/>
          </a:prstGeom>
        </p:spPr>
        <p:txBody>
          <a:bodyPr/>
          <a:lstStyle>
            <a:lvl1pPr marL="0" indent="0">
              <a:buNone/>
              <a:defRPr sz="1000"/>
            </a:lvl1pPr>
          </a:lstStyle>
          <a:p>
            <a:r>
              <a:rPr lang="en-US"/>
              <a:t>Click icon to add picture</a:t>
            </a:r>
            <a:endParaRPr lang="de-AT" dirty="0"/>
          </a:p>
        </p:txBody>
      </p:sp>
      <p:sp>
        <p:nvSpPr>
          <p:cNvPr id="7" name="Textplatzhalter 6"/>
          <p:cNvSpPr>
            <a:spLocks noGrp="1"/>
          </p:cNvSpPr>
          <p:nvPr>
            <p:ph type="body" sz="quarter" idx="22"/>
          </p:nvPr>
        </p:nvSpPr>
        <p:spPr>
          <a:xfrm>
            <a:off x="6608762" y="692150"/>
            <a:ext cx="3024187" cy="5689600"/>
          </a:xfrm>
          <a:prstGeom prst="rect">
            <a:avLst/>
          </a:prstGeom>
        </p:spPr>
        <p:txBody>
          <a:bodyPr lIns="0" tIns="0" rIns="0" bIns="0"/>
          <a:lstStyle>
            <a:lvl1pPr marL="268288" indent="-268288" defTabSz="792000">
              <a:lnSpc>
                <a:spcPct val="100000"/>
              </a:lnSpc>
              <a:spcBef>
                <a:spcPts val="0"/>
              </a:spcBef>
              <a:spcAft>
                <a:spcPts val="425"/>
              </a:spcAft>
              <a:buSzPct val="110000"/>
              <a:buFont typeface="Arial" panose="020B0604020202020204" pitchFamily="34" charset="0"/>
              <a:buChar char="+"/>
              <a:tabLst>
                <a:tab pos="0" algn="l"/>
              </a:tabLst>
              <a:defRPr sz="1800" baseline="0"/>
            </a:lvl1pPr>
            <a:lvl2pPr marL="536575" indent="-268288" defTabSz="792000">
              <a:lnSpc>
                <a:spcPct val="100000"/>
              </a:lnSpc>
              <a:spcBef>
                <a:spcPts val="0"/>
              </a:spcBef>
              <a:spcAft>
                <a:spcPts val="425"/>
              </a:spcAft>
              <a:buFont typeface="Arial" panose="020B0604020202020204" pitchFamily="34" charset="0"/>
              <a:buChar char="–"/>
              <a:defRPr sz="1800"/>
            </a:lvl2pPr>
            <a:lvl3pPr marL="804863" indent="-268288" defTabSz="792000">
              <a:lnSpc>
                <a:spcPct val="100000"/>
              </a:lnSpc>
              <a:spcBef>
                <a:spcPts val="0"/>
              </a:spcBef>
              <a:spcAft>
                <a:spcPts val="425"/>
              </a:spcAft>
              <a:buFont typeface="Arial" panose="020B0604020202020204" pitchFamily="34" charset="0"/>
              <a:buChar char="–"/>
              <a:defRPr sz="1800"/>
            </a:lvl3pPr>
            <a:lvl4pPr marL="984250" indent="-179388" defTabSz="792000">
              <a:lnSpc>
                <a:spcPct val="100000"/>
              </a:lnSpc>
              <a:spcBef>
                <a:spcPts val="0"/>
              </a:spcBef>
              <a:spcAft>
                <a:spcPts val="425"/>
              </a:spcAft>
              <a:tabLst/>
              <a:defRPr sz="1800"/>
            </a:lvl4pPr>
            <a:lvl5pPr marL="1257300" indent="-273050" defTabSz="792000">
              <a:lnSpc>
                <a:spcPct val="100000"/>
              </a:lnSpc>
              <a:spcBef>
                <a:spcPts val="0"/>
              </a:spcBef>
              <a:spcAft>
                <a:spcPts val="425"/>
              </a:spcAft>
              <a:buFont typeface="Arial" panose="020B0604020202020204" pitchFamily="34" charset="0"/>
              <a:buChar char="–"/>
              <a:tabLst/>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76865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 Text 3: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49" y="692150"/>
            <a:ext cx="6985001" cy="5689600"/>
          </a:xfrm>
          <a:prstGeom prst="rect">
            <a:avLst/>
          </a:prstGeom>
        </p:spPr>
        <p:txBody>
          <a:bodyPr/>
          <a:lstStyle>
            <a:lvl1pPr marL="0" indent="0">
              <a:buNone/>
              <a:defRPr sz="1000"/>
            </a:lvl1pPr>
          </a:lstStyle>
          <a:p>
            <a:r>
              <a:rPr lang="en-US"/>
              <a:t>Click icon to add picture</a:t>
            </a:r>
            <a:endParaRPr lang="de-AT" dirty="0"/>
          </a:p>
        </p:txBody>
      </p:sp>
      <p:sp>
        <p:nvSpPr>
          <p:cNvPr id="7" name="Textplatzhalter 6"/>
          <p:cNvSpPr>
            <a:spLocks noGrp="1"/>
          </p:cNvSpPr>
          <p:nvPr>
            <p:ph type="body" sz="quarter" idx="22"/>
          </p:nvPr>
        </p:nvSpPr>
        <p:spPr>
          <a:xfrm>
            <a:off x="7400925" y="692150"/>
            <a:ext cx="2232024" cy="5689600"/>
          </a:xfrm>
          <a:prstGeom prst="rect">
            <a:avLst/>
          </a:prstGeom>
        </p:spPr>
        <p:txBody>
          <a:bodyPr lIns="0" tIns="0" rIns="0" bIns="0"/>
          <a:lstStyle>
            <a:lvl1pPr marL="268288" indent="-268288" defTabSz="792000">
              <a:lnSpc>
                <a:spcPct val="100000"/>
              </a:lnSpc>
              <a:spcBef>
                <a:spcPts val="0"/>
              </a:spcBef>
              <a:spcAft>
                <a:spcPts val="425"/>
              </a:spcAft>
              <a:buSzPct val="110000"/>
              <a:buFont typeface="Arial" panose="020B0604020202020204" pitchFamily="34" charset="0"/>
              <a:buChar char="+"/>
              <a:tabLst>
                <a:tab pos="0" algn="l"/>
              </a:tabLst>
              <a:defRPr sz="1800" baseline="0"/>
            </a:lvl1pPr>
            <a:lvl2pPr marL="536575" indent="-268288" defTabSz="792000">
              <a:lnSpc>
                <a:spcPct val="100000"/>
              </a:lnSpc>
              <a:spcBef>
                <a:spcPts val="0"/>
              </a:spcBef>
              <a:spcAft>
                <a:spcPts val="425"/>
              </a:spcAft>
              <a:buFont typeface="Arial" panose="020B0604020202020204" pitchFamily="34" charset="0"/>
              <a:buChar char="–"/>
              <a:defRPr sz="1800"/>
            </a:lvl2pPr>
            <a:lvl3pPr marL="804863" indent="-268288" defTabSz="792000">
              <a:lnSpc>
                <a:spcPct val="100000"/>
              </a:lnSpc>
              <a:spcBef>
                <a:spcPts val="0"/>
              </a:spcBef>
              <a:spcAft>
                <a:spcPts val="425"/>
              </a:spcAft>
              <a:buFont typeface="Arial" panose="020B0604020202020204" pitchFamily="34" charset="0"/>
              <a:buChar char="–"/>
              <a:defRPr sz="1800"/>
            </a:lvl3pPr>
            <a:lvl4pPr marL="984250" indent="-179388" defTabSz="792000">
              <a:lnSpc>
                <a:spcPct val="100000"/>
              </a:lnSpc>
              <a:spcBef>
                <a:spcPts val="0"/>
              </a:spcBef>
              <a:spcAft>
                <a:spcPts val="425"/>
              </a:spcAft>
              <a:tabLst/>
              <a:defRPr sz="1800"/>
            </a:lvl4pPr>
            <a:lvl5pPr marL="1257300" indent="-273050" defTabSz="792000">
              <a:lnSpc>
                <a:spcPct val="100000"/>
              </a:lnSpc>
              <a:spcBef>
                <a:spcPts val="0"/>
              </a:spcBef>
              <a:spcAft>
                <a:spcPts val="425"/>
              </a:spcAft>
              <a:buFont typeface="Arial" panose="020B0604020202020204" pitchFamily="34" charset="0"/>
              <a:buChar char="–"/>
              <a:tabLst/>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920099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2×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50" y="692150"/>
            <a:ext cx="4608000" cy="2773363"/>
          </a:xfrm>
          <a:prstGeom prst="rect">
            <a:avLst/>
          </a:prstGeom>
        </p:spPr>
        <p:txBody>
          <a:bodyPr/>
          <a:lstStyle>
            <a:lvl1pPr marL="0" indent="0">
              <a:buNone/>
              <a:defRPr sz="1000"/>
            </a:lvl1pPr>
          </a:lstStyle>
          <a:p>
            <a:r>
              <a:rPr lang="en-US"/>
              <a:t>Click icon to add picture</a:t>
            </a:r>
            <a:endParaRPr lang="de-AT" dirty="0"/>
          </a:p>
        </p:txBody>
      </p:sp>
      <p:sp>
        <p:nvSpPr>
          <p:cNvPr id="26" name="Bildplatzhalter 12"/>
          <p:cNvSpPr>
            <a:spLocks noGrp="1"/>
          </p:cNvSpPr>
          <p:nvPr>
            <p:ph type="pic" sz="quarter" idx="21"/>
          </p:nvPr>
        </p:nvSpPr>
        <p:spPr>
          <a:xfrm>
            <a:off x="273050" y="3607200"/>
            <a:ext cx="4608000" cy="2771775"/>
          </a:xfrm>
          <a:prstGeom prst="rect">
            <a:avLst/>
          </a:prstGeom>
        </p:spPr>
        <p:txBody>
          <a:bodyPr/>
          <a:lstStyle>
            <a:lvl1pPr marL="0" indent="0">
              <a:buNone/>
              <a:defRPr sz="1000"/>
            </a:lvl1pPr>
          </a:lstStyle>
          <a:p>
            <a:r>
              <a:rPr lang="en-US"/>
              <a:t>Click icon to add picture</a:t>
            </a:r>
            <a:endParaRPr lang="de-AT" dirty="0"/>
          </a:p>
        </p:txBody>
      </p:sp>
      <p:sp>
        <p:nvSpPr>
          <p:cNvPr id="7" name="Textplatzhalter 6"/>
          <p:cNvSpPr>
            <a:spLocks noGrp="1"/>
          </p:cNvSpPr>
          <p:nvPr>
            <p:ph type="body" sz="quarter" idx="22"/>
          </p:nvPr>
        </p:nvSpPr>
        <p:spPr>
          <a:xfrm>
            <a:off x="5024438" y="692150"/>
            <a:ext cx="4608000" cy="5689600"/>
          </a:xfrm>
          <a:prstGeom prst="rect">
            <a:avLst/>
          </a:prstGeom>
        </p:spPr>
        <p:txBody>
          <a:bodyPr lIns="0" tIns="0" rIns="0" bIns="0"/>
          <a:lstStyle>
            <a:lvl1pPr marL="268288" indent="-268288" defTabSz="792000">
              <a:lnSpc>
                <a:spcPct val="100000"/>
              </a:lnSpc>
              <a:spcBef>
                <a:spcPts val="0"/>
              </a:spcBef>
              <a:spcAft>
                <a:spcPts val="425"/>
              </a:spcAft>
              <a:buSzPct val="110000"/>
              <a:buFont typeface="Arial" panose="020B0604020202020204" pitchFamily="34" charset="0"/>
              <a:buChar char="+"/>
              <a:tabLst>
                <a:tab pos="0" algn="l"/>
              </a:tabLst>
              <a:defRPr sz="1800" baseline="0"/>
            </a:lvl1pPr>
            <a:lvl2pPr marL="536575" indent="-268288" defTabSz="792000">
              <a:lnSpc>
                <a:spcPct val="100000"/>
              </a:lnSpc>
              <a:spcBef>
                <a:spcPts val="0"/>
              </a:spcBef>
              <a:spcAft>
                <a:spcPts val="425"/>
              </a:spcAft>
              <a:buFont typeface="Arial" panose="020B0604020202020204" pitchFamily="34" charset="0"/>
              <a:buChar char="–"/>
              <a:defRPr sz="1800"/>
            </a:lvl2pPr>
            <a:lvl3pPr marL="804863" indent="-268288" defTabSz="792000">
              <a:lnSpc>
                <a:spcPct val="100000"/>
              </a:lnSpc>
              <a:spcBef>
                <a:spcPts val="0"/>
              </a:spcBef>
              <a:spcAft>
                <a:spcPts val="425"/>
              </a:spcAft>
              <a:buFont typeface="Arial" panose="020B0604020202020204" pitchFamily="34" charset="0"/>
              <a:buChar char="–"/>
              <a:defRPr sz="1800"/>
            </a:lvl3pPr>
            <a:lvl4pPr marL="984250" indent="-179388" defTabSz="792000">
              <a:lnSpc>
                <a:spcPct val="100000"/>
              </a:lnSpc>
              <a:spcBef>
                <a:spcPts val="0"/>
              </a:spcBef>
              <a:spcAft>
                <a:spcPts val="425"/>
              </a:spcAft>
              <a:tabLst/>
              <a:defRPr sz="1800"/>
            </a:lvl4pPr>
            <a:lvl5pPr marL="1257300" indent="-273050" defTabSz="792000">
              <a:lnSpc>
                <a:spcPct val="100000"/>
              </a:lnSpc>
              <a:spcBef>
                <a:spcPts val="0"/>
              </a:spcBef>
              <a:spcAft>
                <a:spcPts val="425"/>
              </a:spcAft>
              <a:buFont typeface="Arial" panose="020B0604020202020204" pitchFamily="34" charset="0"/>
              <a:buChar char="–"/>
              <a:tabLst/>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2040411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4×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3440832" y="692150"/>
            <a:ext cx="3024000" cy="2772000"/>
          </a:xfrm>
          <a:prstGeom prst="rect">
            <a:avLst/>
          </a:prstGeom>
        </p:spPr>
        <p:txBody>
          <a:bodyPr/>
          <a:lstStyle>
            <a:lvl1pPr marL="0" indent="0">
              <a:buNone/>
              <a:defRPr sz="1000"/>
            </a:lvl1pPr>
          </a:lstStyle>
          <a:p>
            <a:r>
              <a:rPr lang="en-US"/>
              <a:t>Click icon to add picture</a:t>
            </a:r>
            <a:endParaRPr lang="de-AT" dirty="0"/>
          </a:p>
        </p:txBody>
      </p:sp>
      <p:sp>
        <p:nvSpPr>
          <p:cNvPr id="26" name="Bildplatzhalter 12"/>
          <p:cNvSpPr>
            <a:spLocks noGrp="1"/>
          </p:cNvSpPr>
          <p:nvPr>
            <p:ph type="pic" sz="quarter" idx="21"/>
          </p:nvPr>
        </p:nvSpPr>
        <p:spPr>
          <a:xfrm>
            <a:off x="3440832" y="3607199"/>
            <a:ext cx="3024000" cy="2772000"/>
          </a:xfrm>
          <a:prstGeom prst="rect">
            <a:avLst/>
          </a:prstGeom>
        </p:spPr>
        <p:txBody>
          <a:bodyPr/>
          <a:lstStyle>
            <a:lvl1pPr marL="0" indent="0">
              <a:buNone/>
              <a:defRPr sz="1000"/>
            </a:lvl1pPr>
          </a:lstStyle>
          <a:p>
            <a:r>
              <a:rPr lang="en-US"/>
              <a:t>Click icon to add picture</a:t>
            </a:r>
            <a:endParaRPr lang="de-AT" dirty="0"/>
          </a:p>
        </p:txBody>
      </p:sp>
      <p:sp>
        <p:nvSpPr>
          <p:cNvPr id="7" name="Textplatzhalter 6"/>
          <p:cNvSpPr>
            <a:spLocks noGrp="1"/>
          </p:cNvSpPr>
          <p:nvPr>
            <p:ph type="body" sz="quarter" idx="22"/>
          </p:nvPr>
        </p:nvSpPr>
        <p:spPr>
          <a:xfrm>
            <a:off x="6608762" y="692150"/>
            <a:ext cx="3024000" cy="5689600"/>
          </a:xfrm>
          <a:prstGeom prst="rect">
            <a:avLst/>
          </a:prstGeom>
        </p:spPr>
        <p:txBody>
          <a:bodyPr lIns="0" tIns="0" rIns="0" bIns="0"/>
          <a:lstStyle>
            <a:lvl1pPr marL="268288" indent="-268288" defTabSz="792000">
              <a:lnSpc>
                <a:spcPct val="100000"/>
              </a:lnSpc>
              <a:spcBef>
                <a:spcPts val="0"/>
              </a:spcBef>
              <a:spcAft>
                <a:spcPts val="425"/>
              </a:spcAft>
              <a:buSzPct val="110000"/>
              <a:buFont typeface="Arial" panose="020B0604020202020204" pitchFamily="34" charset="0"/>
              <a:buChar char="+"/>
              <a:tabLst>
                <a:tab pos="0" algn="l"/>
              </a:tabLst>
              <a:defRPr sz="1800" baseline="0"/>
            </a:lvl1pPr>
            <a:lvl2pPr marL="536575" indent="-268288" defTabSz="792000">
              <a:lnSpc>
                <a:spcPct val="100000"/>
              </a:lnSpc>
              <a:spcBef>
                <a:spcPts val="0"/>
              </a:spcBef>
              <a:spcAft>
                <a:spcPts val="425"/>
              </a:spcAft>
              <a:buFont typeface="Arial" panose="020B0604020202020204" pitchFamily="34" charset="0"/>
              <a:buChar char="–"/>
              <a:defRPr sz="1800"/>
            </a:lvl2pPr>
            <a:lvl3pPr marL="804863" indent="-268288" defTabSz="792000">
              <a:lnSpc>
                <a:spcPct val="100000"/>
              </a:lnSpc>
              <a:spcBef>
                <a:spcPts val="0"/>
              </a:spcBef>
              <a:spcAft>
                <a:spcPts val="425"/>
              </a:spcAft>
              <a:buFont typeface="Arial" panose="020B0604020202020204" pitchFamily="34" charset="0"/>
              <a:buChar char="–"/>
              <a:defRPr sz="1800"/>
            </a:lvl3pPr>
            <a:lvl4pPr marL="984250" indent="-179388" defTabSz="792000">
              <a:lnSpc>
                <a:spcPct val="100000"/>
              </a:lnSpc>
              <a:spcBef>
                <a:spcPts val="0"/>
              </a:spcBef>
              <a:spcAft>
                <a:spcPts val="425"/>
              </a:spcAft>
              <a:tabLst/>
              <a:defRPr sz="1800"/>
            </a:lvl4pPr>
            <a:lvl5pPr marL="1257300" indent="-273050" defTabSz="792000">
              <a:lnSpc>
                <a:spcPct val="100000"/>
              </a:lnSpc>
              <a:spcBef>
                <a:spcPts val="0"/>
              </a:spcBef>
              <a:spcAft>
                <a:spcPts val="425"/>
              </a:spcAft>
              <a:buFont typeface="Arial" panose="020B0604020202020204" pitchFamily="34" charset="0"/>
              <a:buChar char="–"/>
              <a:tabLst/>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9" name="Bildplatzhalter 12"/>
          <p:cNvSpPr>
            <a:spLocks noGrp="1"/>
          </p:cNvSpPr>
          <p:nvPr>
            <p:ph type="pic" sz="quarter" idx="23"/>
          </p:nvPr>
        </p:nvSpPr>
        <p:spPr>
          <a:xfrm>
            <a:off x="273050" y="692150"/>
            <a:ext cx="3024000" cy="2773363"/>
          </a:xfrm>
          <a:prstGeom prst="rect">
            <a:avLst/>
          </a:prstGeom>
        </p:spPr>
        <p:txBody>
          <a:bodyPr/>
          <a:lstStyle>
            <a:lvl1pPr marL="0" indent="0">
              <a:buNone/>
              <a:defRPr sz="1000"/>
            </a:lvl1pPr>
          </a:lstStyle>
          <a:p>
            <a:r>
              <a:rPr lang="en-US"/>
              <a:t>Click icon to add picture</a:t>
            </a:r>
            <a:endParaRPr lang="de-AT" dirty="0"/>
          </a:p>
        </p:txBody>
      </p:sp>
      <p:sp>
        <p:nvSpPr>
          <p:cNvPr id="10" name="Bildplatzhalter 12"/>
          <p:cNvSpPr>
            <a:spLocks noGrp="1"/>
          </p:cNvSpPr>
          <p:nvPr>
            <p:ph type="pic" sz="quarter" idx="24"/>
          </p:nvPr>
        </p:nvSpPr>
        <p:spPr>
          <a:xfrm>
            <a:off x="273050" y="3607199"/>
            <a:ext cx="3024000" cy="2772000"/>
          </a:xfrm>
          <a:prstGeom prst="rect">
            <a:avLst/>
          </a:prstGeom>
        </p:spPr>
        <p:txBody>
          <a:bodyPr/>
          <a:lstStyle>
            <a:lvl1pPr marL="0" indent="0">
              <a:buNone/>
              <a:defRPr sz="1000"/>
            </a:lvl1pPr>
          </a:lstStyle>
          <a:p>
            <a:r>
              <a:rPr lang="en-US"/>
              <a:t>Click icon to add picture</a:t>
            </a:r>
            <a:endParaRPr lang="de-AT" dirty="0"/>
          </a:p>
        </p:txBody>
      </p:sp>
    </p:spTree>
    <p:extLst>
      <p:ext uri="{BB962C8B-B14F-4D97-AF65-F5344CB8AC3E}">
        <p14:creationId xmlns:p14="http://schemas.microsoft.com/office/powerpoint/2010/main" val="1881793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6×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7" name="Textplatzhalter 6"/>
          <p:cNvSpPr>
            <a:spLocks noGrp="1"/>
          </p:cNvSpPr>
          <p:nvPr>
            <p:ph type="body" sz="quarter" idx="22"/>
          </p:nvPr>
        </p:nvSpPr>
        <p:spPr>
          <a:xfrm>
            <a:off x="7400925" y="692150"/>
            <a:ext cx="2232000" cy="5689600"/>
          </a:xfrm>
          <a:prstGeom prst="rect">
            <a:avLst/>
          </a:prstGeom>
        </p:spPr>
        <p:txBody>
          <a:bodyPr lIns="0" tIns="0" rIns="0" bIns="0"/>
          <a:lstStyle>
            <a:lvl1pPr marL="268288" indent="-268288" defTabSz="792000">
              <a:lnSpc>
                <a:spcPct val="100000"/>
              </a:lnSpc>
              <a:spcBef>
                <a:spcPts val="0"/>
              </a:spcBef>
              <a:spcAft>
                <a:spcPts val="425"/>
              </a:spcAft>
              <a:buSzPct val="110000"/>
              <a:buFont typeface="Arial" panose="020B0604020202020204" pitchFamily="34" charset="0"/>
              <a:buChar char="+"/>
              <a:tabLst>
                <a:tab pos="0" algn="l"/>
              </a:tabLst>
              <a:defRPr sz="1800" baseline="0"/>
            </a:lvl1pPr>
            <a:lvl2pPr marL="536575" indent="-268288" defTabSz="792000">
              <a:lnSpc>
                <a:spcPct val="100000"/>
              </a:lnSpc>
              <a:spcBef>
                <a:spcPts val="0"/>
              </a:spcBef>
              <a:spcAft>
                <a:spcPts val="425"/>
              </a:spcAft>
              <a:buFont typeface="Arial" panose="020B0604020202020204" pitchFamily="34" charset="0"/>
              <a:buChar char="–"/>
              <a:defRPr sz="1800"/>
            </a:lvl2pPr>
            <a:lvl3pPr marL="804863" indent="-268288" defTabSz="792000">
              <a:lnSpc>
                <a:spcPct val="100000"/>
              </a:lnSpc>
              <a:spcBef>
                <a:spcPts val="0"/>
              </a:spcBef>
              <a:spcAft>
                <a:spcPts val="425"/>
              </a:spcAft>
              <a:buFont typeface="Arial" panose="020B0604020202020204" pitchFamily="34" charset="0"/>
              <a:buChar char="–"/>
              <a:defRPr sz="1800"/>
            </a:lvl3pPr>
            <a:lvl4pPr marL="984250" indent="-179388" defTabSz="792000">
              <a:lnSpc>
                <a:spcPct val="100000"/>
              </a:lnSpc>
              <a:spcBef>
                <a:spcPts val="0"/>
              </a:spcBef>
              <a:spcAft>
                <a:spcPts val="425"/>
              </a:spcAft>
              <a:tabLst/>
              <a:defRPr sz="1800"/>
            </a:lvl4pPr>
            <a:lvl5pPr marL="1257300" indent="-273050" defTabSz="792000">
              <a:lnSpc>
                <a:spcPct val="100000"/>
              </a:lnSpc>
              <a:spcBef>
                <a:spcPts val="0"/>
              </a:spcBef>
              <a:spcAft>
                <a:spcPts val="425"/>
              </a:spcAft>
              <a:buFont typeface="Arial" panose="020B0604020202020204" pitchFamily="34" charset="0"/>
              <a:buChar char="–"/>
              <a:tabLst/>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9" name="Bildplatzhalter 12"/>
          <p:cNvSpPr>
            <a:spLocks noGrp="1"/>
          </p:cNvSpPr>
          <p:nvPr>
            <p:ph type="pic" sz="quarter" idx="23"/>
          </p:nvPr>
        </p:nvSpPr>
        <p:spPr>
          <a:xfrm>
            <a:off x="273050" y="692150"/>
            <a:ext cx="2232000" cy="2772000"/>
          </a:xfrm>
          <a:prstGeom prst="rect">
            <a:avLst/>
          </a:prstGeom>
        </p:spPr>
        <p:txBody>
          <a:bodyPr/>
          <a:lstStyle>
            <a:lvl1pPr marL="0" indent="0">
              <a:buNone/>
              <a:defRPr sz="1000"/>
            </a:lvl1pPr>
          </a:lstStyle>
          <a:p>
            <a:r>
              <a:rPr lang="en-US"/>
              <a:t>Click icon to add picture</a:t>
            </a:r>
            <a:endParaRPr lang="de-AT" dirty="0"/>
          </a:p>
        </p:txBody>
      </p:sp>
      <p:sp>
        <p:nvSpPr>
          <p:cNvPr id="10" name="Bildplatzhalter 12"/>
          <p:cNvSpPr>
            <a:spLocks noGrp="1"/>
          </p:cNvSpPr>
          <p:nvPr>
            <p:ph type="pic" sz="quarter" idx="24"/>
          </p:nvPr>
        </p:nvSpPr>
        <p:spPr>
          <a:xfrm>
            <a:off x="273050" y="3607199"/>
            <a:ext cx="2232000" cy="2772000"/>
          </a:xfrm>
          <a:prstGeom prst="rect">
            <a:avLst/>
          </a:prstGeom>
        </p:spPr>
        <p:txBody>
          <a:bodyPr/>
          <a:lstStyle>
            <a:lvl1pPr marL="0" indent="0">
              <a:buNone/>
              <a:defRPr sz="1000"/>
            </a:lvl1pPr>
          </a:lstStyle>
          <a:p>
            <a:r>
              <a:rPr lang="en-US"/>
              <a:t>Click icon to add picture</a:t>
            </a:r>
            <a:endParaRPr lang="de-AT" dirty="0"/>
          </a:p>
        </p:txBody>
      </p:sp>
      <p:sp>
        <p:nvSpPr>
          <p:cNvPr id="11" name="Bildplatzhalter 12"/>
          <p:cNvSpPr>
            <a:spLocks noGrp="1"/>
          </p:cNvSpPr>
          <p:nvPr>
            <p:ph type="pic" sz="quarter" idx="25"/>
          </p:nvPr>
        </p:nvSpPr>
        <p:spPr>
          <a:xfrm>
            <a:off x="2649538" y="692150"/>
            <a:ext cx="2232000" cy="2772000"/>
          </a:xfrm>
          <a:prstGeom prst="rect">
            <a:avLst/>
          </a:prstGeom>
        </p:spPr>
        <p:txBody>
          <a:bodyPr/>
          <a:lstStyle>
            <a:lvl1pPr marL="0" indent="0">
              <a:buNone/>
              <a:defRPr sz="1000"/>
            </a:lvl1pPr>
          </a:lstStyle>
          <a:p>
            <a:r>
              <a:rPr lang="en-US"/>
              <a:t>Click icon to add picture</a:t>
            </a:r>
            <a:endParaRPr lang="de-AT" dirty="0"/>
          </a:p>
        </p:txBody>
      </p:sp>
      <p:sp>
        <p:nvSpPr>
          <p:cNvPr id="12" name="Bildplatzhalter 12"/>
          <p:cNvSpPr>
            <a:spLocks noGrp="1"/>
          </p:cNvSpPr>
          <p:nvPr>
            <p:ph type="pic" sz="quarter" idx="26"/>
          </p:nvPr>
        </p:nvSpPr>
        <p:spPr>
          <a:xfrm>
            <a:off x="2649538" y="3607199"/>
            <a:ext cx="2232000" cy="2772000"/>
          </a:xfrm>
          <a:prstGeom prst="rect">
            <a:avLst/>
          </a:prstGeom>
        </p:spPr>
        <p:txBody>
          <a:bodyPr/>
          <a:lstStyle>
            <a:lvl1pPr marL="0" indent="0">
              <a:buNone/>
              <a:defRPr sz="1000"/>
            </a:lvl1pPr>
          </a:lstStyle>
          <a:p>
            <a:r>
              <a:rPr lang="en-US"/>
              <a:t>Click icon to add picture</a:t>
            </a:r>
            <a:endParaRPr lang="de-AT" dirty="0"/>
          </a:p>
        </p:txBody>
      </p:sp>
      <p:sp>
        <p:nvSpPr>
          <p:cNvPr id="14" name="Bildplatzhalter 12"/>
          <p:cNvSpPr>
            <a:spLocks noGrp="1"/>
          </p:cNvSpPr>
          <p:nvPr>
            <p:ph type="pic" sz="quarter" idx="27"/>
          </p:nvPr>
        </p:nvSpPr>
        <p:spPr>
          <a:xfrm>
            <a:off x="5024438" y="692150"/>
            <a:ext cx="2232000" cy="2772000"/>
          </a:xfrm>
          <a:prstGeom prst="rect">
            <a:avLst/>
          </a:prstGeom>
        </p:spPr>
        <p:txBody>
          <a:bodyPr/>
          <a:lstStyle>
            <a:lvl1pPr marL="0" indent="0">
              <a:buNone/>
              <a:defRPr sz="1000"/>
            </a:lvl1pPr>
          </a:lstStyle>
          <a:p>
            <a:r>
              <a:rPr lang="en-US"/>
              <a:t>Click icon to add picture</a:t>
            </a:r>
            <a:endParaRPr lang="de-AT" dirty="0"/>
          </a:p>
        </p:txBody>
      </p:sp>
      <p:sp>
        <p:nvSpPr>
          <p:cNvPr id="15" name="Bildplatzhalter 12"/>
          <p:cNvSpPr>
            <a:spLocks noGrp="1"/>
          </p:cNvSpPr>
          <p:nvPr>
            <p:ph type="pic" sz="quarter" idx="28"/>
          </p:nvPr>
        </p:nvSpPr>
        <p:spPr>
          <a:xfrm>
            <a:off x="5024438" y="3607199"/>
            <a:ext cx="2232000" cy="2772000"/>
          </a:xfrm>
          <a:prstGeom prst="rect">
            <a:avLst/>
          </a:prstGeom>
        </p:spPr>
        <p:txBody>
          <a:bodyPr/>
          <a:lstStyle>
            <a:lvl1pPr marL="0" indent="0">
              <a:buNone/>
              <a:defRPr sz="1000"/>
            </a:lvl1pPr>
          </a:lstStyle>
          <a:p>
            <a:r>
              <a:rPr lang="en-US"/>
              <a:t>Click icon to add picture</a:t>
            </a:r>
            <a:endParaRPr lang="de-AT" dirty="0"/>
          </a:p>
        </p:txBody>
      </p:sp>
    </p:spTree>
    <p:extLst>
      <p:ext uri="{BB962C8B-B14F-4D97-AF65-F5344CB8AC3E}">
        <p14:creationId xmlns:p14="http://schemas.microsoft.com/office/powerpoint/2010/main" val="350616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extbox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7" name="Textplatzhalter 6"/>
          <p:cNvSpPr>
            <a:spLocks noGrp="1"/>
          </p:cNvSpPr>
          <p:nvPr>
            <p:ph type="body" sz="quarter" idx="13"/>
          </p:nvPr>
        </p:nvSpPr>
        <p:spPr>
          <a:xfrm>
            <a:off x="273050" y="692149"/>
            <a:ext cx="9359900" cy="194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3" name="Textplatzhalter 12"/>
          <p:cNvSpPr>
            <a:spLocks noGrp="1"/>
          </p:cNvSpPr>
          <p:nvPr>
            <p:ph type="body" sz="quarter" idx="14"/>
          </p:nvPr>
        </p:nvSpPr>
        <p:spPr>
          <a:xfrm>
            <a:off x="273049" y="2635200"/>
            <a:ext cx="4608000"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3" name="Textplatzhalter 12"/>
          <p:cNvSpPr>
            <a:spLocks noGrp="1"/>
          </p:cNvSpPr>
          <p:nvPr>
            <p:ph type="body" sz="quarter" idx="16"/>
          </p:nvPr>
        </p:nvSpPr>
        <p:spPr>
          <a:xfrm>
            <a:off x="5024438" y="2635200"/>
            <a:ext cx="4608000"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3147825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Textbox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7" name="Textplatzhalter 6"/>
          <p:cNvSpPr>
            <a:spLocks noGrp="1"/>
          </p:cNvSpPr>
          <p:nvPr>
            <p:ph type="body" sz="quarter" idx="13"/>
          </p:nvPr>
        </p:nvSpPr>
        <p:spPr>
          <a:xfrm>
            <a:off x="273050" y="692149"/>
            <a:ext cx="9359900" cy="194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3" name="Textplatzhalter 12"/>
          <p:cNvSpPr>
            <a:spLocks noGrp="1"/>
          </p:cNvSpPr>
          <p:nvPr>
            <p:ph type="body" sz="quarter" idx="14"/>
          </p:nvPr>
        </p:nvSpPr>
        <p:spPr>
          <a:xfrm>
            <a:off x="273050" y="2635200"/>
            <a:ext cx="3024187"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2" name="Textplatzhalter 12"/>
          <p:cNvSpPr>
            <a:spLocks noGrp="1"/>
          </p:cNvSpPr>
          <p:nvPr>
            <p:ph type="body" sz="quarter" idx="15"/>
          </p:nvPr>
        </p:nvSpPr>
        <p:spPr>
          <a:xfrm>
            <a:off x="3440832" y="2635200"/>
            <a:ext cx="3024187"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3" name="Textplatzhalter 12"/>
          <p:cNvSpPr>
            <a:spLocks noGrp="1"/>
          </p:cNvSpPr>
          <p:nvPr>
            <p:ph type="body" sz="quarter" idx="16"/>
          </p:nvPr>
        </p:nvSpPr>
        <p:spPr>
          <a:xfrm>
            <a:off x="6609184" y="2635200"/>
            <a:ext cx="3024187"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3877472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7" name="Textplatzhalter 6"/>
          <p:cNvSpPr>
            <a:spLocks noGrp="1"/>
          </p:cNvSpPr>
          <p:nvPr>
            <p:ph type="body" sz="quarter" idx="13"/>
          </p:nvPr>
        </p:nvSpPr>
        <p:spPr>
          <a:xfrm>
            <a:off x="273600" y="692150"/>
            <a:ext cx="9359900" cy="5689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549799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Textbox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7" name="Textplatzhalter 6"/>
          <p:cNvSpPr>
            <a:spLocks noGrp="1"/>
          </p:cNvSpPr>
          <p:nvPr>
            <p:ph type="body" sz="quarter" idx="13"/>
          </p:nvPr>
        </p:nvSpPr>
        <p:spPr>
          <a:xfrm>
            <a:off x="273600" y="692149"/>
            <a:ext cx="9359900" cy="194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3" name="Textplatzhalter 12"/>
          <p:cNvSpPr>
            <a:spLocks noGrp="1"/>
          </p:cNvSpPr>
          <p:nvPr>
            <p:ph type="body" sz="quarter" idx="14"/>
          </p:nvPr>
        </p:nvSpPr>
        <p:spPr>
          <a:xfrm>
            <a:off x="273600" y="2635200"/>
            <a:ext cx="2232000"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2" name="Textplatzhalter 12"/>
          <p:cNvSpPr>
            <a:spLocks noGrp="1"/>
          </p:cNvSpPr>
          <p:nvPr>
            <p:ph type="body" sz="quarter" idx="15"/>
          </p:nvPr>
        </p:nvSpPr>
        <p:spPr>
          <a:xfrm>
            <a:off x="2649538" y="2635200"/>
            <a:ext cx="2232000"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3" name="Textplatzhalter 12"/>
          <p:cNvSpPr>
            <a:spLocks noGrp="1"/>
          </p:cNvSpPr>
          <p:nvPr>
            <p:ph type="body" sz="quarter" idx="16"/>
          </p:nvPr>
        </p:nvSpPr>
        <p:spPr>
          <a:xfrm>
            <a:off x="5024439" y="2635200"/>
            <a:ext cx="2232000"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0" name="Textplatzhalter 12"/>
          <p:cNvSpPr>
            <a:spLocks noGrp="1"/>
          </p:cNvSpPr>
          <p:nvPr>
            <p:ph type="body" sz="quarter" idx="17"/>
          </p:nvPr>
        </p:nvSpPr>
        <p:spPr>
          <a:xfrm>
            <a:off x="7401272" y="2635200"/>
            <a:ext cx="2232000" cy="3744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98775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box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Textplatzhalter 12"/>
          <p:cNvSpPr>
            <a:spLocks noGrp="1"/>
          </p:cNvSpPr>
          <p:nvPr>
            <p:ph type="body" sz="quarter" idx="14"/>
          </p:nvPr>
        </p:nvSpPr>
        <p:spPr>
          <a:xfrm>
            <a:off x="273600" y="692150"/>
            <a:ext cx="4608000"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1" name="Textplatzhalter 12"/>
          <p:cNvSpPr>
            <a:spLocks noGrp="1"/>
          </p:cNvSpPr>
          <p:nvPr>
            <p:ph type="body" sz="quarter" idx="16"/>
          </p:nvPr>
        </p:nvSpPr>
        <p:spPr>
          <a:xfrm>
            <a:off x="5024439" y="692150"/>
            <a:ext cx="4608000"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3041018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box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Textplatzhalter 12"/>
          <p:cNvSpPr>
            <a:spLocks noGrp="1"/>
          </p:cNvSpPr>
          <p:nvPr>
            <p:ph type="body" sz="quarter" idx="14"/>
          </p:nvPr>
        </p:nvSpPr>
        <p:spPr>
          <a:xfrm>
            <a:off x="273600" y="692150"/>
            <a:ext cx="3024341"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0" name="Textplatzhalter 12"/>
          <p:cNvSpPr>
            <a:spLocks noGrp="1"/>
          </p:cNvSpPr>
          <p:nvPr>
            <p:ph type="body" sz="quarter" idx="15"/>
          </p:nvPr>
        </p:nvSpPr>
        <p:spPr>
          <a:xfrm>
            <a:off x="3441600" y="692150"/>
            <a:ext cx="3024341"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1" name="Textplatzhalter 12"/>
          <p:cNvSpPr>
            <a:spLocks noGrp="1"/>
          </p:cNvSpPr>
          <p:nvPr>
            <p:ph type="body" sz="quarter" idx="16"/>
          </p:nvPr>
        </p:nvSpPr>
        <p:spPr>
          <a:xfrm>
            <a:off x="6609600" y="692150"/>
            <a:ext cx="3024341"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382710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box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Textplatzhalter 12"/>
          <p:cNvSpPr>
            <a:spLocks noGrp="1"/>
          </p:cNvSpPr>
          <p:nvPr>
            <p:ph type="body" sz="quarter" idx="14"/>
          </p:nvPr>
        </p:nvSpPr>
        <p:spPr>
          <a:xfrm>
            <a:off x="273600" y="692150"/>
            <a:ext cx="2232000"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9" name="Textplatzhalter 12"/>
          <p:cNvSpPr>
            <a:spLocks noGrp="1"/>
          </p:cNvSpPr>
          <p:nvPr>
            <p:ph type="body" sz="quarter" idx="15"/>
          </p:nvPr>
        </p:nvSpPr>
        <p:spPr>
          <a:xfrm>
            <a:off x="2649600" y="692150"/>
            <a:ext cx="2232000"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2" name="Textplatzhalter 12"/>
          <p:cNvSpPr>
            <a:spLocks noGrp="1"/>
          </p:cNvSpPr>
          <p:nvPr>
            <p:ph type="body" sz="quarter" idx="16"/>
          </p:nvPr>
        </p:nvSpPr>
        <p:spPr>
          <a:xfrm>
            <a:off x="5024439" y="692150"/>
            <a:ext cx="2233612"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4" name="Textplatzhalter 12"/>
          <p:cNvSpPr>
            <a:spLocks noGrp="1"/>
          </p:cNvSpPr>
          <p:nvPr>
            <p:ph type="body" sz="quarter" idx="17"/>
          </p:nvPr>
        </p:nvSpPr>
        <p:spPr>
          <a:xfrm>
            <a:off x="7400925" y="692150"/>
            <a:ext cx="2232000"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841519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box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Textplatzhalter 12"/>
          <p:cNvSpPr>
            <a:spLocks noGrp="1"/>
          </p:cNvSpPr>
          <p:nvPr>
            <p:ph type="body" sz="quarter" idx="14"/>
          </p:nvPr>
        </p:nvSpPr>
        <p:spPr>
          <a:xfrm>
            <a:off x="273600" y="692151"/>
            <a:ext cx="4608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1" name="Textplatzhalter 12"/>
          <p:cNvSpPr>
            <a:spLocks noGrp="1"/>
          </p:cNvSpPr>
          <p:nvPr>
            <p:ph type="body" sz="quarter" idx="16"/>
          </p:nvPr>
        </p:nvSpPr>
        <p:spPr>
          <a:xfrm>
            <a:off x="5024439" y="692151"/>
            <a:ext cx="4608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8" name="Textplatzhalter 12"/>
          <p:cNvSpPr>
            <a:spLocks noGrp="1"/>
          </p:cNvSpPr>
          <p:nvPr>
            <p:ph type="body" sz="quarter" idx="17"/>
          </p:nvPr>
        </p:nvSpPr>
        <p:spPr>
          <a:xfrm>
            <a:off x="273600" y="3607200"/>
            <a:ext cx="4608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9" name="Textplatzhalter 12"/>
          <p:cNvSpPr>
            <a:spLocks noGrp="1"/>
          </p:cNvSpPr>
          <p:nvPr>
            <p:ph type="body" sz="quarter" idx="18"/>
          </p:nvPr>
        </p:nvSpPr>
        <p:spPr>
          <a:xfrm>
            <a:off x="5024439" y="3607200"/>
            <a:ext cx="4608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3559766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box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Textplatzhalter 12"/>
          <p:cNvSpPr>
            <a:spLocks noGrp="1"/>
          </p:cNvSpPr>
          <p:nvPr>
            <p:ph type="body" sz="quarter" idx="14"/>
          </p:nvPr>
        </p:nvSpPr>
        <p:spPr>
          <a:xfrm>
            <a:off x="273600" y="692150"/>
            <a:ext cx="3024341"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0" name="Textplatzhalter 12"/>
          <p:cNvSpPr>
            <a:spLocks noGrp="1"/>
          </p:cNvSpPr>
          <p:nvPr>
            <p:ph type="body" sz="quarter" idx="15"/>
          </p:nvPr>
        </p:nvSpPr>
        <p:spPr>
          <a:xfrm>
            <a:off x="3441600" y="692150"/>
            <a:ext cx="3024341"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1" name="Textplatzhalter 12"/>
          <p:cNvSpPr>
            <a:spLocks noGrp="1"/>
          </p:cNvSpPr>
          <p:nvPr>
            <p:ph type="body" sz="quarter" idx="16"/>
          </p:nvPr>
        </p:nvSpPr>
        <p:spPr>
          <a:xfrm>
            <a:off x="6609600" y="692150"/>
            <a:ext cx="3024341"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9" name="Textplatzhalter 12"/>
          <p:cNvSpPr>
            <a:spLocks noGrp="1"/>
          </p:cNvSpPr>
          <p:nvPr>
            <p:ph type="body" sz="quarter" idx="17"/>
          </p:nvPr>
        </p:nvSpPr>
        <p:spPr>
          <a:xfrm>
            <a:off x="273600" y="3607200"/>
            <a:ext cx="3024341"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2" name="Textplatzhalter 12"/>
          <p:cNvSpPr>
            <a:spLocks noGrp="1"/>
          </p:cNvSpPr>
          <p:nvPr>
            <p:ph type="body" sz="quarter" idx="18"/>
          </p:nvPr>
        </p:nvSpPr>
        <p:spPr>
          <a:xfrm>
            <a:off x="3441600" y="3607200"/>
            <a:ext cx="3024341"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4" name="Textplatzhalter 12"/>
          <p:cNvSpPr>
            <a:spLocks noGrp="1"/>
          </p:cNvSpPr>
          <p:nvPr>
            <p:ph type="body" sz="quarter" idx="19"/>
          </p:nvPr>
        </p:nvSpPr>
        <p:spPr>
          <a:xfrm>
            <a:off x="6609600" y="3607200"/>
            <a:ext cx="3024341"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785439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box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Textplatzhalter 12"/>
          <p:cNvSpPr>
            <a:spLocks noGrp="1"/>
          </p:cNvSpPr>
          <p:nvPr>
            <p:ph type="body" sz="quarter" idx="14"/>
          </p:nvPr>
        </p:nvSpPr>
        <p:spPr>
          <a:xfrm>
            <a:off x="273600" y="69215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9" name="Textplatzhalter 12"/>
          <p:cNvSpPr>
            <a:spLocks noGrp="1"/>
          </p:cNvSpPr>
          <p:nvPr>
            <p:ph type="body" sz="quarter" idx="15"/>
          </p:nvPr>
        </p:nvSpPr>
        <p:spPr>
          <a:xfrm>
            <a:off x="2649600" y="69215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2" name="Textplatzhalter 12"/>
          <p:cNvSpPr>
            <a:spLocks noGrp="1"/>
          </p:cNvSpPr>
          <p:nvPr>
            <p:ph type="body" sz="quarter" idx="16"/>
          </p:nvPr>
        </p:nvSpPr>
        <p:spPr>
          <a:xfrm>
            <a:off x="5024439" y="69215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4" name="Textplatzhalter 12"/>
          <p:cNvSpPr>
            <a:spLocks noGrp="1"/>
          </p:cNvSpPr>
          <p:nvPr>
            <p:ph type="body" sz="quarter" idx="17"/>
          </p:nvPr>
        </p:nvSpPr>
        <p:spPr>
          <a:xfrm>
            <a:off x="7400925" y="69215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0" name="Textplatzhalter 12"/>
          <p:cNvSpPr>
            <a:spLocks noGrp="1"/>
          </p:cNvSpPr>
          <p:nvPr>
            <p:ph type="body" sz="quarter" idx="18"/>
          </p:nvPr>
        </p:nvSpPr>
        <p:spPr>
          <a:xfrm>
            <a:off x="273600" y="360720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1" name="Textplatzhalter 12"/>
          <p:cNvSpPr>
            <a:spLocks noGrp="1"/>
          </p:cNvSpPr>
          <p:nvPr>
            <p:ph type="body" sz="quarter" idx="19"/>
          </p:nvPr>
        </p:nvSpPr>
        <p:spPr>
          <a:xfrm>
            <a:off x="2649600" y="360720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5" name="Textplatzhalter 12"/>
          <p:cNvSpPr>
            <a:spLocks noGrp="1"/>
          </p:cNvSpPr>
          <p:nvPr>
            <p:ph type="body" sz="quarter" idx="20"/>
          </p:nvPr>
        </p:nvSpPr>
        <p:spPr>
          <a:xfrm>
            <a:off x="5024439" y="360720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6" name="Textplatzhalter 12"/>
          <p:cNvSpPr>
            <a:spLocks noGrp="1"/>
          </p:cNvSpPr>
          <p:nvPr>
            <p:ph type="body" sz="quarter" idx="21"/>
          </p:nvPr>
        </p:nvSpPr>
        <p:spPr>
          <a:xfrm>
            <a:off x="7400925" y="3607200"/>
            <a:ext cx="2232000" cy="2772000"/>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390595424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box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Bildplatzhalter 12"/>
          <p:cNvSpPr>
            <a:spLocks noGrp="1"/>
          </p:cNvSpPr>
          <p:nvPr>
            <p:ph type="pic" sz="quarter" idx="21"/>
          </p:nvPr>
        </p:nvSpPr>
        <p:spPr>
          <a:xfrm>
            <a:off x="273600" y="1124743"/>
            <a:ext cx="4608000" cy="2483645"/>
          </a:xfrm>
          <a:prstGeom prst="rect">
            <a:avLst/>
          </a:prstGeom>
        </p:spPr>
        <p:txBody>
          <a:bodyPr/>
          <a:lstStyle>
            <a:lvl1pPr marL="0" indent="0">
              <a:buNone/>
              <a:defRPr sz="1000"/>
            </a:lvl1pPr>
          </a:lstStyle>
          <a:p>
            <a:r>
              <a:rPr lang="en-US"/>
              <a:t>Click icon to add picture</a:t>
            </a:r>
            <a:endParaRPr lang="de-AT" dirty="0"/>
          </a:p>
        </p:txBody>
      </p:sp>
      <p:sp>
        <p:nvSpPr>
          <p:cNvPr id="19" name="Bildplatzhalter 12"/>
          <p:cNvSpPr>
            <a:spLocks noGrp="1"/>
          </p:cNvSpPr>
          <p:nvPr>
            <p:ph type="pic" sz="quarter" idx="30"/>
          </p:nvPr>
        </p:nvSpPr>
        <p:spPr>
          <a:xfrm>
            <a:off x="5024439" y="1124743"/>
            <a:ext cx="4608000" cy="2483645"/>
          </a:xfrm>
          <a:prstGeom prst="rect">
            <a:avLst/>
          </a:prstGeom>
        </p:spPr>
        <p:txBody>
          <a:bodyPr/>
          <a:lstStyle>
            <a:lvl1pPr marL="0" indent="0">
              <a:buNone/>
              <a:defRPr sz="1000"/>
            </a:lvl1pPr>
          </a:lstStyle>
          <a:p>
            <a:r>
              <a:rPr lang="en-US"/>
              <a:t>Click icon to add picture</a:t>
            </a:r>
            <a:endParaRPr lang="de-AT" dirty="0"/>
          </a:p>
        </p:txBody>
      </p:sp>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23" name="Textplatzhalter 17"/>
          <p:cNvSpPr>
            <a:spLocks noGrp="1"/>
          </p:cNvSpPr>
          <p:nvPr>
            <p:ph type="body" sz="quarter" idx="24" hasCustomPrompt="1"/>
          </p:nvPr>
        </p:nvSpPr>
        <p:spPr>
          <a:xfrm>
            <a:off x="273600" y="692150"/>
            <a:ext cx="4608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1</a:t>
            </a:r>
          </a:p>
        </p:txBody>
      </p:sp>
      <p:sp>
        <p:nvSpPr>
          <p:cNvPr id="27" name="Textplatzhalter 12"/>
          <p:cNvSpPr>
            <a:spLocks noGrp="1"/>
          </p:cNvSpPr>
          <p:nvPr>
            <p:ph type="body" sz="quarter" idx="28"/>
          </p:nvPr>
        </p:nvSpPr>
        <p:spPr>
          <a:xfrm>
            <a:off x="273600" y="3608388"/>
            <a:ext cx="4608000" cy="2770812"/>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15" name="Textplatzhalter 17"/>
          <p:cNvSpPr>
            <a:spLocks noGrp="1"/>
          </p:cNvSpPr>
          <p:nvPr>
            <p:ph type="body" sz="quarter" idx="29" hasCustomPrompt="1"/>
          </p:nvPr>
        </p:nvSpPr>
        <p:spPr>
          <a:xfrm>
            <a:off x="5025600" y="692150"/>
            <a:ext cx="4608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2</a:t>
            </a:r>
          </a:p>
        </p:txBody>
      </p:sp>
      <p:sp>
        <p:nvSpPr>
          <p:cNvPr id="20" name="Textplatzhalter 12"/>
          <p:cNvSpPr>
            <a:spLocks noGrp="1"/>
          </p:cNvSpPr>
          <p:nvPr>
            <p:ph type="body" sz="quarter" idx="31"/>
          </p:nvPr>
        </p:nvSpPr>
        <p:spPr>
          <a:xfrm>
            <a:off x="5025600" y="3608388"/>
            <a:ext cx="4608000" cy="2770812"/>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710803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box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8" name="Bildplatzhalter 12"/>
          <p:cNvSpPr>
            <a:spLocks noGrp="1"/>
          </p:cNvSpPr>
          <p:nvPr>
            <p:ph type="pic" sz="quarter" idx="21"/>
          </p:nvPr>
        </p:nvSpPr>
        <p:spPr>
          <a:xfrm>
            <a:off x="273600" y="1123200"/>
            <a:ext cx="3024000" cy="2483644"/>
          </a:xfrm>
          <a:prstGeom prst="rect">
            <a:avLst/>
          </a:prstGeom>
        </p:spPr>
        <p:txBody>
          <a:bodyPr/>
          <a:lstStyle>
            <a:lvl1pPr marL="0" indent="0">
              <a:buNone/>
              <a:defRPr sz="1000"/>
            </a:lvl1pPr>
          </a:lstStyle>
          <a:p>
            <a:r>
              <a:rPr lang="en-US"/>
              <a:t>Click icon to add picture</a:t>
            </a:r>
            <a:endParaRPr lang="de-AT" dirty="0"/>
          </a:p>
        </p:txBody>
      </p:sp>
      <p:sp>
        <p:nvSpPr>
          <p:cNvPr id="15" name="Bildplatzhalter 12"/>
          <p:cNvSpPr>
            <a:spLocks noGrp="1"/>
          </p:cNvSpPr>
          <p:nvPr>
            <p:ph type="pic" sz="quarter" idx="29"/>
          </p:nvPr>
        </p:nvSpPr>
        <p:spPr>
          <a:xfrm>
            <a:off x="3441600" y="1123200"/>
            <a:ext cx="3024000" cy="2483644"/>
          </a:xfrm>
          <a:prstGeom prst="rect">
            <a:avLst/>
          </a:prstGeom>
        </p:spPr>
        <p:txBody>
          <a:bodyPr/>
          <a:lstStyle>
            <a:lvl1pPr marL="0" indent="0">
              <a:buNone/>
              <a:defRPr sz="1000"/>
            </a:lvl1pPr>
          </a:lstStyle>
          <a:p>
            <a:r>
              <a:rPr lang="en-US"/>
              <a:t>Click icon to add picture</a:t>
            </a:r>
            <a:endParaRPr lang="de-AT" dirty="0"/>
          </a:p>
        </p:txBody>
      </p:sp>
      <p:sp>
        <p:nvSpPr>
          <p:cNvPr id="19" name="Bildplatzhalter 12"/>
          <p:cNvSpPr>
            <a:spLocks noGrp="1"/>
          </p:cNvSpPr>
          <p:nvPr>
            <p:ph type="pic" sz="quarter" idx="30"/>
          </p:nvPr>
        </p:nvSpPr>
        <p:spPr>
          <a:xfrm>
            <a:off x="6609600" y="1123200"/>
            <a:ext cx="3024000" cy="2483644"/>
          </a:xfrm>
          <a:prstGeom prst="rect">
            <a:avLst/>
          </a:prstGeom>
        </p:spPr>
        <p:txBody>
          <a:bodyPr/>
          <a:lstStyle>
            <a:lvl1pPr marL="0" indent="0">
              <a:buNone/>
              <a:defRPr sz="1000"/>
            </a:lvl1pPr>
          </a:lstStyle>
          <a:p>
            <a:r>
              <a:rPr lang="en-US"/>
              <a:t>Click icon to add picture</a:t>
            </a:r>
            <a:endParaRPr lang="de-AT" dirty="0"/>
          </a:p>
        </p:txBody>
      </p:sp>
      <p:sp>
        <p:nvSpPr>
          <p:cNvPr id="22" name="Textplatzhalter 12"/>
          <p:cNvSpPr>
            <a:spLocks noGrp="1"/>
          </p:cNvSpPr>
          <p:nvPr>
            <p:ph type="body" sz="quarter" idx="23"/>
          </p:nvPr>
        </p:nvSpPr>
        <p:spPr>
          <a:xfrm>
            <a:off x="6609600" y="3607200"/>
            <a:ext cx="3024000" cy="2772000"/>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3" name="Textplatzhalter 17"/>
          <p:cNvSpPr>
            <a:spLocks noGrp="1"/>
          </p:cNvSpPr>
          <p:nvPr>
            <p:ph type="body" sz="quarter" idx="24" hasCustomPrompt="1"/>
          </p:nvPr>
        </p:nvSpPr>
        <p:spPr>
          <a:xfrm>
            <a:off x="273600" y="692150"/>
            <a:ext cx="3024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1</a:t>
            </a:r>
          </a:p>
        </p:txBody>
      </p:sp>
      <p:sp>
        <p:nvSpPr>
          <p:cNvPr id="24" name="Textplatzhalter 17"/>
          <p:cNvSpPr>
            <a:spLocks noGrp="1"/>
          </p:cNvSpPr>
          <p:nvPr>
            <p:ph type="body" sz="quarter" idx="25" hasCustomPrompt="1"/>
          </p:nvPr>
        </p:nvSpPr>
        <p:spPr>
          <a:xfrm>
            <a:off x="3441600" y="692150"/>
            <a:ext cx="3024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2</a:t>
            </a:r>
          </a:p>
        </p:txBody>
      </p:sp>
      <p:sp>
        <p:nvSpPr>
          <p:cNvPr id="25" name="Textplatzhalter 17"/>
          <p:cNvSpPr>
            <a:spLocks noGrp="1"/>
          </p:cNvSpPr>
          <p:nvPr>
            <p:ph type="body" sz="quarter" idx="26" hasCustomPrompt="1"/>
          </p:nvPr>
        </p:nvSpPr>
        <p:spPr>
          <a:xfrm>
            <a:off x="6609600" y="692150"/>
            <a:ext cx="3024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3</a:t>
            </a:r>
          </a:p>
        </p:txBody>
      </p:sp>
      <p:sp>
        <p:nvSpPr>
          <p:cNvPr id="27" name="Textplatzhalter 12"/>
          <p:cNvSpPr>
            <a:spLocks noGrp="1"/>
          </p:cNvSpPr>
          <p:nvPr>
            <p:ph type="body" sz="quarter" idx="28"/>
          </p:nvPr>
        </p:nvSpPr>
        <p:spPr>
          <a:xfrm>
            <a:off x="273600" y="3607200"/>
            <a:ext cx="3024000" cy="2772000"/>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0" name="Textplatzhalter 12"/>
          <p:cNvSpPr>
            <a:spLocks noGrp="1"/>
          </p:cNvSpPr>
          <p:nvPr>
            <p:ph type="body" sz="quarter" idx="31"/>
          </p:nvPr>
        </p:nvSpPr>
        <p:spPr>
          <a:xfrm>
            <a:off x="3441600" y="3607200"/>
            <a:ext cx="3024000" cy="2772000"/>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1842016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box + Im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8" name="Bildplatzhalter 12"/>
          <p:cNvSpPr>
            <a:spLocks noGrp="1"/>
          </p:cNvSpPr>
          <p:nvPr>
            <p:ph type="pic" sz="quarter" idx="21"/>
          </p:nvPr>
        </p:nvSpPr>
        <p:spPr>
          <a:xfrm>
            <a:off x="273600" y="1124743"/>
            <a:ext cx="2232000" cy="1512000"/>
          </a:xfrm>
          <a:prstGeom prst="rect">
            <a:avLst/>
          </a:prstGeom>
        </p:spPr>
        <p:txBody>
          <a:bodyPr/>
          <a:lstStyle>
            <a:lvl1pPr marL="0" indent="0">
              <a:buNone/>
              <a:defRPr sz="1000"/>
            </a:lvl1pPr>
          </a:lstStyle>
          <a:p>
            <a:r>
              <a:rPr lang="en-US"/>
              <a:t>Click icon to add picture</a:t>
            </a:r>
            <a:endParaRPr lang="de-AT" dirty="0"/>
          </a:p>
        </p:txBody>
      </p:sp>
      <p:sp>
        <p:nvSpPr>
          <p:cNvPr id="17" name="Bildplatzhalter 12"/>
          <p:cNvSpPr>
            <a:spLocks noGrp="1"/>
          </p:cNvSpPr>
          <p:nvPr>
            <p:ph type="pic" sz="quarter" idx="29"/>
          </p:nvPr>
        </p:nvSpPr>
        <p:spPr>
          <a:xfrm>
            <a:off x="2649600" y="1124743"/>
            <a:ext cx="2232000" cy="1512000"/>
          </a:xfrm>
          <a:prstGeom prst="rect">
            <a:avLst/>
          </a:prstGeom>
        </p:spPr>
        <p:txBody>
          <a:bodyPr/>
          <a:lstStyle>
            <a:lvl1pPr marL="0" indent="0">
              <a:buNone/>
              <a:defRPr sz="1000"/>
            </a:lvl1pPr>
          </a:lstStyle>
          <a:p>
            <a:r>
              <a:rPr lang="en-US"/>
              <a:t>Click icon to add picture</a:t>
            </a:r>
            <a:endParaRPr lang="de-AT" dirty="0"/>
          </a:p>
        </p:txBody>
      </p:sp>
      <p:sp>
        <p:nvSpPr>
          <p:cNvPr id="28" name="Bildplatzhalter 12"/>
          <p:cNvSpPr>
            <a:spLocks noGrp="1"/>
          </p:cNvSpPr>
          <p:nvPr>
            <p:ph type="pic" sz="quarter" idx="32"/>
          </p:nvPr>
        </p:nvSpPr>
        <p:spPr>
          <a:xfrm>
            <a:off x="5025600" y="1124743"/>
            <a:ext cx="2232000" cy="1512000"/>
          </a:xfrm>
          <a:prstGeom prst="rect">
            <a:avLst/>
          </a:prstGeom>
        </p:spPr>
        <p:txBody>
          <a:bodyPr/>
          <a:lstStyle>
            <a:lvl1pPr marL="0" indent="0">
              <a:buNone/>
              <a:defRPr sz="1000"/>
            </a:lvl1pPr>
          </a:lstStyle>
          <a:p>
            <a:r>
              <a:rPr lang="en-US"/>
              <a:t>Click icon to add picture</a:t>
            </a:r>
            <a:endParaRPr lang="de-AT" dirty="0"/>
          </a:p>
        </p:txBody>
      </p:sp>
      <p:sp>
        <p:nvSpPr>
          <p:cNvPr id="31" name="Bildplatzhalter 12"/>
          <p:cNvSpPr>
            <a:spLocks noGrp="1"/>
          </p:cNvSpPr>
          <p:nvPr>
            <p:ph type="pic" sz="quarter" idx="35"/>
          </p:nvPr>
        </p:nvSpPr>
        <p:spPr>
          <a:xfrm>
            <a:off x="7401600" y="1124743"/>
            <a:ext cx="2232000" cy="1512000"/>
          </a:xfrm>
          <a:prstGeom prst="rect">
            <a:avLst/>
          </a:prstGeom>
        </p:spPr>
        <p:txBody>
          <a:bodyPr/>
          <a:lstStyle>
            <a:lvl1pPr marL="0" indent="0">
              <a:buNone/>
              <a:defRPr sz="1000"/>
            </a:lvl1pPr>
          </a:lstStyle>
          <a:p>
            <a:r>
              <a:rPr lang="en-US"/>
              <a:t>Click icon to add picture</a:t>
            </a:r>
            <a:endParaRPr lang="de-AT" dirty="0"/>
          </a:p>
        </p:txBody>
      </p:sp>
      <p:sp>
        <p:nvSpPr>
          <p:cNvPr id="23" name="Textplatzhalter 17"/>
          <p:cNvSpPr>
            <a:spLocks noGrp="1"/>
          </p:cNvSpPr>
          <p:nvPr>
            <p:ph type="body" sz="quarter" idx="24" hasCustomPrompt="1"/>
          </p:nvPr>
        </p:nvSpPr>
        <p:spPr>
          <a:xfrm>
            <a:off x="273600" y="692150"/>
            <a:ext cx="2232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1</a:t>
            </a:r>
          </a:p>
        </p:txBody>
      </p:sp>
      <p:sp>
        <p:nvSpPr>
          <p:cNvPr id="27" name="Textplatzhalter 12"/>
          <p:cNvSpPr>
            <a:spLocks noGrp="1"/>
          </p:cNvSpPr>
          <p:nvPr>
            <p:ph type="body" sz="quarter" idx="28"/>
          </p:nvPr>
        </p:nvSpPr>
        <p:spPr>
          <a:xfrm>
            <a:off x="273600" y="2635200"/>
            <a:ext cx="2232000" cy="3742148"/>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1" name="Textplatzhalter 17"/>
          <p:cNvSpPr>
            <a:spLocks noGrp="1"/>
          </p:cNvSpPr>
          <p:nvPr>
            <p:ph type="body" sz="quarter" idx="30" hasCustomPrompt="1"/>
          </p:nvPr>
        </p:nvSpPr>
        <p:spPr>
          <a:xfrm>
            <a:off x="2649600" y="692150"/>
            <a:ext cx="2232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2</a:t>
            </a:r>
          </a:p>
        </p:txBody>
      </p:sp>
      <p:sp>
        <p:nvSpPr>
          <p:cNvPr id="26" name="Textplatzhalter 12"/>
          <p:cNvSpPr>
            <a:spLocks noGrp="1"/>
          </p:cNvSpPr>
          <p:nvPr>
            <p:ph type="body" sz="quarter" idx="31"/>
          </p:nvPr>
        </p:nvSpPr>
        <p:spPr>
          <a:xfrm>
            <a:off x="2649600" y="2635200"/>
            <a:ext cx="2232000" cy="3742148"/>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29" name="Textplatzhalter 17"/>
          <p:cNvSpPr>
            <a:spLocks noGrp="1"/>
          </p:cNvSpPr>
          <p:nvPr>
            <p:ph type="body" sz="quarter" idx="33" hasCustomPrompt="1"/>
          </p:nvPr>
        </p:nvSpPr>
        <p:spPr>
          <a:xfrm>
            <a:off x="5025600" y="692150"/>
            <a:ext cx="2232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3</a:t>
            </a:r>
          </a:p>
        </p:txBody>
      </p:sp>
      <p:sp>
        <p:nvSpPr>
          <p:cNvPr id="30" name="Textplatzhalter 12"/>
          <p:cNvSpPr>
            <a:spLocks noGrp="1"/>
          </p:cNvSpPr>
          <p:nvPr>
            <p:ph type="body" sz="quarter" idx="34"/>
          </p:nvPr>
        </p:nvSpPr>
        <p:spPr>
          <a:xfrm>
            <a:off x="5025600" y="2635200"/>
            <a:ext cx="2232000" cy="3742148"/>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
        <p:nvSpPr>
          <p:cNvPr id="32" name="Textplatzhalter 17"/>
          <p:cNvSpPr>
            <a:spLocks noGrp="1"/>
          </p:cNvSpPr>
          <p:nvPr>
            <p:ph type="body" sz="quarter" idx="36" hasCustomPrompt="1"/>
          </p:nvPr>
        </p:nvSpPr>
        <p:spPr>
          <a:xfrm>
            <a:off x="7401600" y="692150"/>
            <a:ext cx="2232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Title 4</a:t>
            </a:r>
          </a:p>
        </p:txBody>
      </p:sp>
      <p:sp>
        <p:nvSpPr>
          <p:cNvPr id="33" name="Textplatzhalter 12"/>
          <p:cNvSpPr>
            <a:spLocks noGrp="1"/>
          </p:cNvSpPr>
          <p:nvPr>
            <p:ph type="body" sz="quarter" idx="37"/>
          </p:nvPr>
        </p:nvSpPr>
        <p:spPr>
          <a:xfrm>
            <a:off x="7401600" y="2635200"/>
            <a:ext cx="2232000" cy="3742148"/>
          </a:xfrm>
          <a:prstGeom prst="rect">
            <a:avLst/>
          </a:prstGeom>
          <a:solidFill>
            <a:srgbClr val="E6E6E6"/>
          </a:solidFill>
        </p:spPr>
        <p:txBody>
          <a:bodyPr lIns="72000" tIns="72000" rIns="72000" bIns="72000"/>
          <a:lstStyle>
            <a:lvl1pPr marL="179388" indent="-179388">
              <a:lnSpc>
                <a:spcPct val="100000"/>
              </a:lnSpc>
              <a:spcAft>
                <a:spcPts val="425"/>
              </a:spcAft>
              <a:buFont typeface="Arial" panose="020B0604020202020204" pitchFamily="34" charset="0"/>
              <a:buChar char="+"/>
              <a:defRPr sz="1400" b="0"/>
            </a:lvl1pPr>
            <a:lvl2pPr marL="357188" indent="-177800" algn="l">
              <a:lnSpc>
                <a:spcPct val="100000"/>
              </a:lnSpc>
              <a:spcAft>
                <a:spcPts val="425"/>
              </a:spcAft>
              <a:buSzPct val="100000"/>
              <a:buFont typeface="Arial" panose="020B0604020202020204" pitchFamily="34" charset="0"/>
              <a:buChar char="–"/>
              <a:tabLst/>
              <a:defRPr sz="1400"/>
            </a:lvl2pPr>
            <a:lvl3pPr marL="536575" indent="-179388" algn="l">
              <a:lnSpc>
                <a:spcPct val="100000"/>
              </a:lnSpc>
              <a:spcAft>
                <a:spcPts val="425"/>
              </a:spcAft>
              <a:defRPr sz="1400"/>
            </a:lvl3pPr>
            <a:lvl4pPr marL="715963" indent="-179388" algn="l">
              <a:lnSpc>
                <a:spcPct val="100000"/>
              </a:lnSpc>
              <a:spcAft>
                <a:spcPts val="425"/>
              </a:spcAft>
              <a:defRPr sz="1400"/>
            </a:lvl4pPr>
            <a:lvl5pPr marL="898525" indent="-182563" algn="l">
              <a:lnSpc>
                <a:spcPct val="100000"/>
              </a:lnSpc>
              <a:spcAft>
                <a:spcPts val="425"/>
              </a:spcAf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66316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7" name="Tabellenplatzhalter 6"/>
          <p:cNvSpPr>
            <a:spLocks noGrp="1"/>
          </p:cNvSpPr>
          <p:nvPr>
            <p:ph type="tbl" sz="quarter" idx="13"/>
          </p:nvPr>
        </p:nvSpPr>
        <p:spPr>
          <a:xfrm>
            <a:off x="273600" y="692150"/>
            <a:ext cx="9360000" cy="5689600"/>
          </a:xfrm>
          <a:prstGeom prst="rect">
            <a:avLst/>
          </a:prstGeom>
        </p:spPr>
        <p:txBody>
          <a:bodyPr/>
          <a:lstStyle/>
          <a:p>
            <a:r>
              <a:rPr lang="en-US"/>
              <a:t>Click icon to add table</a:t>
            </a:r>
            <a:endParaRPr lang="de-AT" dirty="0"/>
          </a:p>
        </p:txBody>
      </p:sp>
    </p:spTree>
    <p:extLst>
      <p:ext uri="{BB962C8B-B14F-4D97-AF65-F5344CB8AC3E}">
        <p14:creationId xmlns:p14="http://schemas.microsoft.com/office/powerpoint/2010/main" val="2289802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ICHT VERWEN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48" y="692150"/>
            <a:ext cx="6192000" cy="5689600"/>
          </a:xfrm>
          <a:prstGeom prst="rect">
            <a:avLst/>
          </a:prstGeom>
        </p:spPr>
        <p:txBody>
          <a:bodyPr/>
          <a:lstStyle>
            <a:lvl1pPr marL="0" indent="0">
              <a:buNone/>
              <a:defRPr sz="1000"/>
            </a:lvl1pPr>
          </a:lstStyle>
          <a:p>
            <a:r>
              <a:rPr lang="en-US"/>
              <a:t>Click icon to add picture</a:t>
            </a:r>
            <a:endParaRPr lang="de-AT" dirty="0"/>
          </a:p>
        </p:txBody>
      </p:sp>
      <p:sp>
        <p:nvSpPr>
          <p:cNvPr id="10" name="Textplatzhalter 12"/>
          <p:cNvSpPr>
            <a:spLocks noGrp="1"/>
          </p:cNvSpPr>
          <p:nvPr>
            <p:ph type="body" sz="quarter" idx="14"/>
          </p:nvPr>
        </p:nvSpPr>
        <p:spPr>
          <a:xfrm>
            <a:off x="6608763" y="692150"/>
            <a:ext cx="3024187"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218273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8" name="Diagrammplatzhalter 7"/>
          <p:cNvSpPr>
            <a:spLocks noGrp="1"/>
          </p:cNvSpPr>
          <p:nvPr>
            <p:ph type="chart" sz="quarter" idx="13"/>
          </p:nvPr>
        </p:nvSpPr>
        <p:spPr>
          <a:xfrm>
            <a:off x="273050" y="692150"/>
            <a:ext cx="6985000" cy="5689600"/>
          </a:xfrm>
          <a:prstGeom prst="rect">
            <a:avLst/>
          </a:prstGeom>
        </p:spPr>
        <p:txBody>
          <a:bodyPr/>
          <a:lstStyle/>
          <a:p>
            <a:r>
              <a:rPr lang="en-US"/>
              <a:t>Click icon to add chart</a:t>
            </a:r>
            <a:endParaRPr lang="de-AT" dirty="0"/>
          </a:p>
        </p:txBody>
      </p:sp>
      <p:sp>
        <p:nvSpPr>
          <p:cNvPr id="10" name="Textplatzhalter 12"/>
          <p:cNvSpPr>
            <a:spLocks noGrp="1"/>
          </p:cNvSpPr>
          <p:nvPr>
            <p:ph type="body" sz="quarter" idx="14"/>
          </p:nvPr>
        </p:nvSpPr>
        <p:spPr>
          <a:xfrm>
            <a:off x="7400925" y="692150"/>
            <a:ext cx="2232025" cy="5689599"/>
          </a:xfrm>
          <a:prstGeom prst="rect">
            <a:avLst/>
          </a:prstGeom>
          <a:solidFill>
            <a:srgbClr val="E6E6E6"/>
          </a:solidFill>
        </p:spPr>
        <p:txBody>
          <a:bodyPr lIns="72000" tIns="72000" rIns="72000" bIns="72000"/>
          <a:lstStyle>
            <a:lvl1pPr marL="0" indent="0">
              <a:lnSpc>
                <a:spcPct val="95000"/>
              </a:lnSpc>
              <a:spcAft>
                <a:spcPts val="1063"/>
              </a:spcAft>
              <a:buFontTx/>
              <a:buNone/>
              <a:defRPr b="1"/>
            </a:lvl1pPr>
            <a:lvl2pPr marL="179388" indent="-179388" algn="l">
              <a:lnSpc>
                <a:spcPct val="100000"/>
              </a:lnSpc>
              <a:buSzPct val="110000"/>
              <a:buFont typeface="Arial" panose="020B0604020202020204" pitchFamily="34" charset="0"/>
              <a:buChar char="+"/>
              <a:tabLst/>
              <a:defRPr sz="1400"/>
            </a:lvl2pPr>
            <a:lvl3pPr marL="357188" indent="-177800" algn="l">
              <a:lnSpc>
                <a:spcPct val="100000"/>
              </a:lnSpc>
              <a:defRPr sz="1400"/>
            </a:lvl3pPr>
            <a:lvl4pPr marL="536575" indent="-179388" algn="l">
              <a:lnSpc>
                <a:spcPct val="100000"/>
              </a:lnSpc>
              <a:defRPr sz="1400"/>
            </a:lvl4pPr>
            <a:lvl5pPr marL="715963" indent="-179388" algn="l">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dirty="0"/>
          </a:p>
        </p:txBody>
      </p:sp>
    </p:spTree>
    <p:extLst>
      <p:ext uri="{BB962C8B-B14F-4D97-AF65-F5344CB8AC3E}">
        <p14:creationId xmlns:p14="http://schemas.microsoft.com/office/powerpoint/2010/main" val="3278175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50" y="692150"/>
            <a:ext cx="9359900" cy="5689600"/>
          </a:xfrm>
          <a:prstGeom prst="rect">
            <a:avLst/>
          </a:prstGeom>
        </p:spPr>
        <p:txBody>
          <a:bodyPr/>
          <a:lstStyle>
            <a:lvl1pPr marL="0" indent="0">
              <a:buNone/>
              <a:defRPr sz="1000"/>
            </a:lvl1pPr>
          </a:lstStyle>
          <a:p>
            <a:r>
              <a:rPr lang="en-US"/>
              <a:t>Click icon to add picture</a:t>
            </a:r>
            <a:endParaRPr lang="de-AT" dirty="0"/>
          </a:p>
        </p:txBody>
      </p:sp>
    </p:spTree>
    <p:extLst>
      <p:ext uri="{BB962C8B-B14F-4D97-AF65-F5344CB8AC3E}">
        <p14:creationId xmlns:p14="http://schemas.microsoft.com/office/powerpoint/2010/main" val="4106365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050" y="692150"/>
            <a:ext cx="4608000" cy="2772000"/>
          </a:xfrm>
          <a:prstGeom prst="rect">
            <a:avLst/>
          </a:prstGeom>
        </p:spPr>
        <p:txBody>
          <a:bodyPr/>
          <a:lstStyle>
            <a:lvl1pPr marL="0" indent="0">
              <a:buNone/>
              <a:defRPr sz="1000"/>
            </a:lvl1pPr>
          </a:lstStyle>
          <a:p>
            <a:r>
              <a:rPr lang="en-US"/>
              <a:t>Click icon to add picture</a:t>
            </a:r>
            <a:endParaRPr lang="de-AT" dirty="0"/>
          </a:p>
        </p:txBody>
      </p:sp>
      <p:sp>
        <p:nvSpPr>
          <p:cNvPr id="14" name="Bildplatzhalter 12"/>
          <p:cNvSpPr>
            <a:spLocks noGrp="1"/>
          </p:cNvSpPr>
          <p:nvPr>
            <p:ph type="pic" sz="quarter" idx="14"/>
          </p:nvPr>
        </p:nvSpPr>
        <p:spPr>
          <a:xfrm>
            <a:off x="5025600" y="692150"/>
            <a:ext cx="4608000" cy="2772000"/>
          </a:xfrm>
          <a:prstGeom prst="rect">
            <a:avLst/>
          </a:prstGeom>
        </p:spPr>
        <p:txBody>
          <a:bodyPr/>
          <a:lstStyle>
            <a:lvl1pPr marL="0" indent="0">
              <a:buNone/>
              <a:defRPr sz="1000"/>
            </a:lvl1pPr>
          </a:lstStyle>
          <a:p>
            <a:r>
              <a:rPr lang="en-US"/>
              <a:t>Click icon to add picture</a:t>
            </a:r>
            <a:endParaRPr lang="de-AT" dirty="0"/>
          </a:p>
        </p:txBody>
      </p:sp>
      <p:sp>
        <p:nvSpPr>
          <p:cNvPr id="26" name="Bildplatzhalter 12"/>
          <p:cNvSpPr>
            <a:spLocks noGrp="1"/>
          </p:cNvSpPr>
          <p:nvPr>
            <p:ph type="pic" sz="quarter" idx="21"/>
          </p:nvPr>
        </p:nvSpPr>
        <p:spPr>
          <a:xfrm>
            <a:off x="273050" y="3607199"/>
            <a:ext cx="4608000" cy="2772000"/>
          </a:xfrm>
          <a:prstGeom prst="rect">
            <a:avLst/>
          </a:prstGeom>
        </p:spPr>
        <p:txBody>
          <a:bodyPr/>
          <a:lstStyle>
            <a:lvl1pPr marL="0" indent="0">
              <a:buNone/>
              <a:defRPr sz="1000"/>
            </a:lvl1pPr>
          </a:lstStyle>
          <a:p>
            <a:r>
              <a:rPr lang="en-US"/>
              <a:t>Click icon to add picture</a:t>
            </a:r>
            <a:endParaRPr lang="de-AT" dirty="0"/>
          </a:p>
        </p:txBody>
      </p:sp>
      <p:sp>
        <p:nvSpPr>
          <p:cNvPr id="27" name="Bildplatzhalter 12"/>
          <p:cNvSpPr>
            <a:spLocks noGrp="1"/>
          </p:cNvSpPr>
          <p:nvPr>
            <p:ph type="pic" sz="quarter" idx="22"/>
          </p:nvPr>
        </p:nvSpPr>
        <p:spPr>
          <a:xfrm>
            <a:off x="5025600" y="3607199"/>
            <a:ext cx="4608000" cy="2772000"/>
          </a:xfrm>
          <a:prstGeom prst="rect">
            <a:avLst/>
          </a:prstGeom>
        </p:spPr>
        <p:txBody>
          <a:bodyPr/>
          <a:lstStyle>
            <a:lvl1pPr marL="0" indent="0">
              <a:buNone/>
              <a:defRPr sz="1000"/>
            </a:lvl1pPr>
          </a:lstStyle>
          <a:p>
            <a:r>
              <a:rPr lang="en-US"/>
              <a:t>Click icon to add picture</a:t>
            </a:r>
            <a:endParaRPr lang="de-AT" dirty="0"/>
          </a:p>
        </p:txBody>
      </p:sp>
    </p:spTree>
    <p:extLst>
      <p:ext uri="{BB962C8B-B14F-4D97-AF65-F5344CB8AC3E}">
        <p14:creationId xmlns:p14="http://schemas.microsoft.com/office/powerpoint/2010/main" val="155488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600" y="691200"/>
            <a:ext cx="3024188" cy="2773363"/>
          </a:xfrm>
          <a:prstGeom prst="rect">
            <a:avLst/>
          </a:prstGeom>
        </p:spPr>
        <p:txBody>
          <a:bodyPr/>
          <a:lstStyle>
            <a:lvl1pPr marL="0" indent="0">
              <a:buNone/>
              <a:defRPr sz="1000"/>
            </a:lvl1pPr>
          </a:lstStyle>
          <a:p>
            <a:r>
              <a:rPr lang="en-US"/>
              <a:t>Click icon to add picture</a:t>
            </a:r>
            <a:endParaRPr lang="de-AT" dirty="0"/>
          </a:p>
        </p:txBody>
      </p:sp>
      <p:sp>
        <p:nvSpPr>
          <p:cNvPr id="16" name="Bildplatzhalter 12"/>
          <p:cNvSpPr>
            <a:spLocks noGrp="1"/>
          </p:cNvSpPr>
          <p:nvPr>
            <p:ph type="pic" sz="quarter" idx="14"/>
          </p:nvPr>
        </p:nvSpPr>
        <p:spPr>
          <a:xfrm>
            <a:off x="3441600" y="691200"/>
            <a:ext cx="3024188" cy="2773363"/>
          </a:xfrm>
          <a:prstGeom prst="rect">
            <a:avLst/>
          </a:prstGeom>
        </p:spPr>
        <p:txBody>
          <a:bodyPr/>
          <a:lstStyle>
            <a:lvl1pPr marL="0" indent="0">
              <a:buNone/>
              <a:defRPr sz="1000"/>
            </a:lvl1pPr>
          </a:lstStyle>
          <a:p>
            <a:r>
              <a:rPr lang="en-US"/>
              <a:t>Click icon to add picture</a:t>
            </a:r>
            <a:endParaRPr lang="de-AT" dirty="0"/>
          </a:p>
        </p:txBody>
      </p:sp>
      <p:sp>
        <p:nvSpPr>
          <p:cNvPr id="17" name="Bildplatzhalter 12"/>
          <p:cNvSpPr>
            <a:spLocks noGrp="1"/>
          </p:cNvSpPr>
          <p:nvPr>
            <p:ph type="pic" sz="quarter" idx="15"/>
          </p:nvPr>
        </p:nvSpPr>
        <p:spPr>
          <a:xfrm>
            <a:off x="6609600" y="691200"/>
            <a:ext cx="3024188" cy="2773363"/>
          </a:xfrm>
          <a:prstGeom prst="rect">
            <a:avLst/>
          </a:prstGeom>
        </p:spPr>
        <p:txBody>
          <a:bodyPr/>
          <a:lstStyle>
            <a:lvl1pPr marL="0" indent="0">
              <a:buNone/>
              <a:defRPr sz="1000"/>
            </a:lvl1pPr>
          </a:lstStyle>
          <a:p>
            <a:r>
              <a:rPr lang="en-US"/>
              <a:t>Click icon to add picture</a:t>
            </a:r>
            <a:endParaRPr lang="de-AT" dirty="0"/>
          </a:p>
        </p:txBody>
      </p:sp>
      <p:sp>
        <p:nvSpPr>
          <p:cNvPr id="18" name="Bildplatzhalter 12"/>
          <p:cNvSpPr>
            <a:spLocks noGrp="1"/>
          </p:cNvSpPr>
          <p:nvPr>
            <p:ph type="pic" sz="quarter" idx="16"/>
          </p:nvPr>
        </p:nvSpPr>
        <p:spPr>
          <a:xfrm>
            <a:off x="273600" y="3607200"/>
            <a:ext cx="3024188" cy="2773363"/>
          </a:xfrm>
          <a:prstGeom prst="rect">
            <a:avLst/>
          </a:prstGeom>
        </p:spPr>
        <p:txBody>
          <a:bodyPr/>
          <a:lstStyle>
            <a:lvl1pPr marL="0" indent="0">
              <a:buNone/>
              <a:defRPr sz="1000"/>
            </a:lvl1pPr>
          </a:lstStyle>
          <a:p>
            <a:r>
              <a:rPr lang="en-US"/>
              <a:t>Click icon to add picture</a:t>
            </a:r>
            <a:endParaRPr lang="de-AT" dirty="0"/>
          </a:p>
        </p:txBody>
      </p:sp>
      <p:sp>
        <p:nvSpPr>
          <p:cNvPr id="19" name="Bildplatzhalter 12"/>
          <p:cNvSpPr>
            <a:spLocks noGrp="1"/>
          </p:cNvSpPr>
          <p:nvPr>
            <p:ph type="pic" sz="quarter" idx="17"/>
          </p:nvPr>
        </p:nvSpPr>
        <p:spPr>
          <a:xfrm>
            <a:off x="3441600" y="3606807"/>
            <a:ext cx="3024188" cy="2773363"/>
          </a:xfrm>
          <a:prstGeom prst="rect">
            <a:avLst/>
          </a:prstGeom>
        </p:spPr>
        <p:txBody>
          <a:bodyPr/>
          <a:lstStyle>
            <a:lvl1pPr marL="0" indent="0">
              <a:buNone/>
              <a:defRPr sz="1000"/>
            </a:lvl1pPr>
          </a:lstStyle>
          <a:p>
            <a:r>
              <a:rPr lang="en-US"/>
              <a:t>Click icon to add picture</a:t>
            </a:r>
            <a:endParaRPr lang="de-AT" dirty="0"/>
          </a:p>
        </p:txBody>
      </p:sp>
      <p:sp>
        <p:nvSpPr>
          <p:cNvPr id="20" name="Bildplatzhalter 12"/>
          <p:cNvSpPr>
            <a:spLocks noGrp="1"/>
          </p:cNvSpPr>
          <p:nvPr>
            <p:ph type="pic" sz="quarter" idx="18"/>
          </p:nvPr>
        </p:nvSpPr>
        <p:spPr>
          <a:xfrm>
            <a:off x="6609600" y="3607200"/>
            <a:ext cx="3024188" cy="2773363"/>
          </a:xfrm>
          <a:prstGeom prst="rect">
            <a:avLst/>
          </a:prstGeom>
        </p:spPr>
        <p:txBody>
          <a:bodyPr/>
          <a:lstStyle>
            <a:lvl1pPr marL="0" indent="0">
              <a:buNone/>
              <a:defRPr sz="1000"/>
            </a:lvl1pPr>
          </a:lstStyle>
          <a:p>
            <a:r>
              <a:rPr lang="en-US"/>
              <a:t>Click icon to add picture</a:t>
            </a:r>
            <a:endParaRPr lang="de-AT" dirty="0"/>
          </a:p>
        </p:txBody>
      </p:sp>
    </p:spTree>
    <p:extLst>
      <p:ext uri="{BB962C8B-B14F-4D97-AF65-F5344CB8AC3E}">
        <p14:creationId xmlns:p14="http://schemas.microsoft.com/office/powerpoint/2010/main" val="193798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600" y="69215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18" name="Bildplatzhalter 12"/>
          <p:cNvSpPr>
            <a:spLocks noGrp="1"/>
          </p:cNvSpPr>
          <p:nvPr>
            <p:ph type="pic" sz="quarter" idx="16"/>
          </p:nvPr>
        </p:nvSpPr>
        <p:spPr>
          <a:xfrm>
            <a:off x="273600" y="360720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12" name="Bildplatzhalter 12"/>
          <p:cNvSpPr>
            <a:spLocks noGrp="1"/>
          </p:cNvSpPr>
          <p:nvPr>
            <p:ph type="pic" sz="quarter" idx="17"/>
          </p:nvPr>
        </p:nvSpPr>
        <p:spPr>
          <a:xfrm>
            <a:off x="2649600" y="69215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14" name="Bildplatzhalter 12"/>
          <p:cNvSpPr>
            <a:spLocks noGrp="1"/>
          </p:cNvSpPr>
          <p:nvPr>
            <p:ph type="pic" sz="quarter" idx="18"/>
          </p:nvPr>
        </p:nvSpPr>
        <p:spPr>
          <a:xfrm>
            <a:off x="2649600" y="360720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15" name="Bildplatzhalter 12"/>
          <p:cNvSpPr>
            <a:spLocks noGrp="1"/>
          </p:cNvSpPr>
          <p:nvPr>
            <p:ph type="pic" sz="quarter" idx="19"/>
          </p:nvPr>
        </p:nvSpPr>
        <p:spPr>
          <a:xfrm>
            <a:off x="5025600" y="69215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21" name="Bildplatzhalter 12"/>
          <p:cNvSpPr>
            <a:spLocks noGrp="1"/>
          </p:cNvSpPr>
          <p:nvPr>
            <p:ph type="pic" sz="quarter" idx="20"/>
          </p:nvPr>
        </p:nvSpPr>
        <p:spPr>
          <a:xfrm>
            <a:off x="5025600" y="360720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22" name="Bildplatzhalter 12"/>
          <p:cNvSpPr>
            <a:spLocks noGrp="1"/>
          </p:cNvSpPr>
          <p:nvPr>
            <p:ph type="pic" sz="quarter" idx="21"/>
          </p:nvPr>
        </p:nvSpPr>
        <p:spPr>
          <a:xfrm>
            <a:off x="7401600" y="692150"/>
            <a:ext cx="2232000" cy="2773363"/>
          </a:xfrm>
          <a:prstGeom prst="rect">
            <a:avLst/>
          </a:prstGeom>
        </p:spPr>
        <p:txBody>
          <a:bodyPr/>
          <a:lstStyle>
            <a:lvl1pPr marL="0" indent="0">
              <a:buNone/>
              <a:defRPr sz="1000"/>
            </a:lvl1pPr>
          </a:lstStyle>
          <a:p>
            <a:r>
              <a:rPr lang="en-US"/>
              <a:t>Click icon to add picture</a:t>
            </a:r>
            <a:endParaRPr lang="de-AT" dirty="0"/>
          </a:p>
        </p:txBody>
      </p:sp>
      <p:sp>
        <p:nvSpPr>
          <p:cNvPr id="23" name="Bildplatzhalter 12"/>
          <p:cNvSpPr>
            <a:spLocks noGrp="1"/>
          </p:cNvSpPr>
          <p:nvPr>
            <p:ph type="pic" sz="quarter" idx="22"/>
          </p:nvPr>
        </p:nvSpPr>
        <p:spPr>
          <a:xfrm>
            <a:off x="7401600" y="3607200"/>
            <a:ext cx="2232000" cy="2773363"/>
          </a:xfrm>
          <a:prstGeom prst="rect">
            <a:avLst/>
          </a:prstGeom>
        </p:spPr>
        <p:txBody>
          <a:bodyPr/>
          <a:lstStyle>
            <a:lvl1pPr marL="0" indent="0">
              <a:buNone/>
              <a:defRPr sz="1000"/>
            </a:lvl1pPr>
          </a:lstStyle>
          <a:p>
            <a:r>
              <a:rPr lang="en-US"/>
              <a:t>Click icon to add picture</a:t>
            </a:r>
            <a:endParaRPr lang="de-AT" dirty="0"/>
          </a:p>
        </p:txBody>
      </p:sp>
    </p:spTree>
    <p:extLst>
      <p:ext uri="{BB962C8B-B14F-4D97-AF65-F5344CB8AC3E}">
        <p14:creationId xmlns:p14="http://schemas.microsoft.com/office/powerpoint/2010/main" val="20497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Title</a:t>
            </a:r>
            <a:endParaRPr lang="de-AT" dirty="0"/>
          </a:p>
        </p:txBody>
      </p:sp>
      <p:sp>
        <p:nvSpPr>
          <p:cNvPr id="3" name="Datumsplatzhalter 2"/>
          <p:cNvSpPr>
            <a:spLocks noGrp="1"/>
          </p:cNvSpPr>
          <p:nvPr>
            <p:ph type="dt" sz="half" idx="10"/>
          </p:nvPr>
        </p:nvSpPr>
        <p:spPr/>
        <p:txBody>
          <a:bodyPr/>
          <a:lstStyle/>
          <a:p>
            <a:r>
              <a:rPr lang="en-US"/>
              <a:t>March 9, 2022 (JPN)/March 8, 2022 (USA)</a:t>
            </a:r>
            <a:endParaRPr lang="de-AT" dirty="0"/>
          </a:p>
        </p:txBody>
      </p:sp>
      <p:sp>
        <p:nvSpPr>
          <p:cNvPr id="4" name="Fußzeilenplatzhalter 3"/>
          <p:cNvSpPr>
            <a:spLocks noGrp="1"/>
          </p:cNvSpPr>
          <p:nvPr>
            <p:ph type="ftr" sz="quarter" idx="11"/>
          </p:nvPr>
        </p:nvSpPr>
        <p:spPr/>
        <p:txBody>
          <a:bodyPr/>
          <a:lstStyle/>
          <a:p>
            <a:r>
              <a:rPr lang="en-US"/>
              <a:t>USA SPI MEETING</a:t>
            </a:r>
            <a:endParaRPr lang="de-AT" dirty="0"/>
          </a:p>
        </p:txBody>
      </p:sp>
      <p:sp>
        <p:nvSpPr>
          <p:cNvPr id="5" name="Foliennummernplatzhalter 4"/>
          <p:cNvSpPr>
            <a:spLocks noGrp="1"/>
          </p:cNvSpPr>
          <p:nvPr>
            <p:ph type="sldNum" sz="quarter" idx="12"/>
          </p:nvPr>
        </p:nvSpPr>
        <p:spPr/>
        <p:txBody>
          <a:bodyPr/>
          <a:lstStyle/>
          <a:p>
            <a:fld id="{884D149F-A3B3-466C-897D-28B9EF7EF8FF}" type="slidenum">
              <a:rPr lang="de-AT" smtClean="0"/>
              <a:pPr/>
              <a:t>‹#›</a:t>
            </a:fld>
            <a:endParaRPr lang="de-AT" dirty="0"/>
          </a:p>
        </p:txBody>
      </p:sp>
      <p:sp>
        <p:nvSpPr>
          <p:cNvPr id="13" name="Bildplatzhalter 12"/>
          <p:cNvSpPr>
            <a:spLocks noGrp="1"/>
          </p:cNvSpPr>
          <p:nvPr>
            <p:ph type="pic" sz="quarter" idx="13"/>
          </p:nvPr>
        </p:nvSpPr>
        <p:spPr>
          <a:xfrm>
            <a:off x="273600" y="1123200"/>
            <a:ext cx="4608000" cy="2340000"/>
          </a:xfrm>
          <a:prstGeom prst="rect">
            <a:avLst/>
          </a:prstGeom>
        </p:spPr>
        <p:txBody>
          <a:bodyPr/>
          <a:lstStyle>
            <a:lvl1pPr marL="0" indent="0">
              <a:buNone/>
              <a:defRPr sz="1000"/>
            </a:lvl1pPr>
          </a:lstStyle>
          <a:p>
            <a:r>
              <a:rPr lang="en-US"/>
              <a:t>Click icon to add picture</a:t>
            </a:r>
            <a:endParaRPr lang="de-AT" dirty="0"/>
          </a:p>
        </p:txBody>
      </p:sp>
      <p:sp>
        <p:nvSpPr>
          <p:cNvPr id="14" name="Bildplatzhalter 12"/>
          <p:cNvSpPr>
            <a:spLocks noGrp="1"/>
          </p:cNvSpPr>
          <p:nvPr>
            <p:ph type="pic" sz="quarter" idx="14"/>
          </p:nvPr>
        </p:nvSpPr>
        <p:spPr>
          <a:xfrm>
            <a:off x="5025600" y="1123200"/>
            <a:ext cx="4608000" cy="2340000"/>
          </a:xfrm>
          <a:prstGeom prst="rect">
            <a:avLst/>
          </a:prstGeom>
        </p:spPr>
        <p:txBody>
          <a:bodyPr/>
          <a:lstStyle>
            <a:lvl1pPr marL="0" indent="0">
              <a:buNone/>
              <a:defRPr sz="1000"/>
            </a:lvl1pPr>
          </a:lstStyle>
          <a:p>
            <a:r>
              <a:rPr lang="en-US"/>
              <a:t>Click icon to add picture</a:t>
            </a:r>
            <a:endParaRPr lang="de-AT" dirty="0"/>
          </a:p>
        </p:txBody>
      </p:sp>
      <p:sp>
        <p:nvSpPr>
          <p:cNvPr id="26" name="Bildplatzhalter 12"/>
          <p:cNvSpPr>
            <a:spLocks noGrp="1"/>
          </p:cNvSpPr>
          <p:nvPr>
            <p:ph type="pic" sz="quarter" idx="21"/>
          </p:nvPr>
        </p:nvSpPr>
        <p:spPr>
          <a:xfrm>
            <a:off x="273600" y="4039200"/>
            <a:ext cx="4608000" cy="2340000"/>
          </a:xfrm>
          <a:prstGeom prst="rect">
            <a:avLst/>
          </a:prstGeom>
        </p:spPr>
        <p:txBody>
          <a:bodyPr/>
          <a:lstStyle>
            <a:lvl1pPr marL="0" indent="0">
              <a:buNone/>
              <a:defRPr sz="1000"/>
            </a:lvl1pPr>
          </a:lstStyle>
          <a:p>
            <a:r>
              <a:rPr lang="en-US"/>
              <a:t>Click icon to add picture</a:t>
            </a:r>
            <a:endParaRPr lang="de-AT" dirty="0"/>
          </a:p>
        </p:txBody>
      </p:sp>
      <p:sp>
        <p:nvSpPr>
          <p:cNvPr id="27" name="Bildplatzhalter 12"/>
          <p:cNvSpPr>
            <a:spLocks noGrp="1"/>
          </p:cNvSpPr>
          <p:nvPr>
            <p:ph type="pic" sz="quarter" idx="22"/>
          </p:nvPr>
        </p:nvSpPr>
        <p:spPr>
          <a:xfrm>
            <a:off x="5025600" y="4039200"/>
            <a:ext cx="4608000" cy="2340000"/>
          </a:xfrm>
          <a:prstGeom prst="rect">
            <a:avLst/>
          </a:prstGeom>
        </p:spPr>
        <p:txBody>
          <a:bodyPr/>
          <a:lstStyle>
            <a:lvl1pPr marL="0" indent="0">
              <a:buNone/>
              <a:defRPr sz="1000"/>
            </a:lvl1pPr>
          </a:lstStyle>
          <a:p>
            <a:r>
              <a:rPr lang="en-US"/>
              <a:t>Click icon to add picture</a:t>
            </a:r>
            <a:endParaRPr lang="de-AT" dirty="0"/>
          </a:p>
        </p:txBody>
      </p:sp>
      <p:sp>
        <p:nvSpPr>
          <p:cNvPr id="18" name="Textplatzhalter 17"/>
          <p:cNvSpPr>
            <a:spLocks noGrp="1"/>
          </p:cNvSpPr>
          <p:nvPr>
            <p:ph type="body" sz="quarter" idx="17" hasCustomPrompt="1"/>
          </p:nvPr>
        </p:nvSpPr>
        <p:spPr>
          <a:xfrm>
            <a:off x="273600" y="692150"/>
            <a:ext cx="4608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1</a:t>
            </a:r>
          </a:p>
        </p:txBody>
      </p:sp>
      <p:sp>
        <p:nvSpPr>
          <p:cNvPr id="22" name="Textplatzhalter 17"/>
          <p:cNvSpPr>
            <a:spLocks noGrp="1"/>
          </p:cNvSpPr>
          <p:nvPr>
            <p:ph type="body" sz="quarter" idx="18" hasCustomPrompt="1"/>
          </p:nvPr>
        </p:nvSpPr>
        <p:spPr>
          <a:xfrm>
            <a:off x="5025599" y="692150"/>
            <a:ext cx="4608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2</a:t>
            </a:r>
          </a:p>
        </p:txBody>
      </p:sp>
      <p:sp>
        <p:nvSpPr>
          <p:cNvPr id="23" name="Textplatzhalter 17"/>
          <p:cNvSpPr>
            <a:spLocks noGrp="1"/>
          </p:cNvSpPr>
          <p:nvPr>
            <p:ph type="body" sz="quarter" idx="19" hasCustomPrompt="1"/>
          </p:nvPr>
        </p:nvSpPr>
        <p:spPr>
          <a:xfrm>
            <a:off x="273600" y="3607200"/>
            <a:ext cx="4608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3</a:t>
            </a:r>
          </a:p>
        </p:txBody>
      </p:sp>
      <p:sp>
        <p:nvSpPr>
          <p:cNvPr id="24" name="Textplatzhalter 17"/>
          <p:cNvSpPr>
            <a:spLocks noGrp="1"/>
          </p:cNvSpPr>
          <p:nvPr>
            <p:ph type="body" sz="quarter" idx="20" hasCustomPrompt="1"/>
          </p:nvPr>
        </p:nvSpPr>
        <p:spPr>
          <a:xfrm>
            <a:off x="5025599" y="3607200"/>
            <a:ext cx="4608000" cy="432594"/>
          </a:xfrm>
          <a:prstGeom prst="rect">
            <a:avLst/>
          </a:prstGeom>
          <a:solidFill>
            <a:srgbClr val="E6E6E6"/>
          </a:solidFill>
        </p:spPr>
        <p:txBody>
          <a:bodyPr lIns="72000" tIns="36000" rIns="72000" bIns="36000" anchor="ctr">
            <a:normAutofit/>
          </a:bodyPr>
          <a:lstStyle>
            <a:lvl1pPr marL="0" indent="0" defTabSz="792000">
              <a:lnSpc>
                <a:spcPct val="113000"/>
              </a:lnSpc>
              <a:buNone/>
              <a:defRPr sz="1800" b="1" baseline="0">
                <a:latin typeface="+mj-lt"/>
              </a:defRPr>
            </a:lvl1pPr>
          </a:lstStyle>
          <a:p>
            <a:pPr lvl="0"/>
            <a:r>
              <a:rPr lang="de-DE" dirty="0"/>
              <a:t>Highlight 4</a:t>
            </a:r>
          </a:p>
        </p:txBody>
      </p:sp>
    </p:spTree>
    <p:extLst>
      <p:ext uri="{BB962C8B-B14F-4D97-AF65-F5344CB8AC3E}">
        <p14:creationId xmlns:p14="http://schemas.microsoft.com/office/powerpoint/2010/main" val="309239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73050" y="1"/>
            <a:ext cx="7127875" cy="597363"/>
          </a:xfrm>
          <a:prstGeom prst="rect">
            <a:avLst/>
          </a:prstGeom>
          <a:noFill/>
          <a:ln>
            <a:noFill/>
          </a:ln>
        </p:spPr>
        <p:style>
          <a:lnRef idx="1">
            <a:schemeClr val="accent2"/>
          </a:lnRef>
          <a:fillRef idx="2">
            <a:schemeClr val="accent2"/>
          </a:fillRef>
          <a:effectRef idx="1">
            <a:schemeClr val="accent2"/>
          </a:effectRef>
          <a:fontRef idx="none"/>
        </p:style>
        <p:txBody>
          <a:bodyPr vert="horz" lIns="0" tIns="0" rIns="0" bIns="0" rtlCol="0" anchor="ctr">
            <a:normAutofit/>
          </a:bodyPr>
          <a:lstStyle/>
          <a:p>
            <a:r>
              <a:rPr lang="de-DE" dirty="0"/>
              <a:t>Title</a:t>
            </a:r>
            <a:endParaRPr lang="de-AT" dirty="0"/>
          </a:p>
        </p:txBody>
      </p:sp>
      <p:sp>
        <p:nvSpPr>
          <p:cNvPr id="4" name="Datumsplatzhalter 3"/>
          <p:cNvSpPr>
            <a:spLocks noGrp="1"/>
          </p:cNvSpPr>
          <p:nvPr>
            <p:ph type="dt" sz="half" idx="2"/>
          </p:nvPr>
        </p:nvSpPr>
        <p:spPr>
          <a:xfrm>
            <a:off x="3432330" y="6692707"/>
            <a:ext cx="3025775" cy="144016"/>
          </a:xfrm>
          <a:prstGeom prst="rect">
            <a:avLst/>
          </a:prstGeom>
        </p:spPr>
        <p:txBody>
          <a:bodyPr vert="horz" lIns="0" tIns="0" rIns="0" bIns="0" rtlCol="0" anchor="ctr"/>
          <a:lstStyle>
            <a:lvl1pPr algn="ctr">
              <a:defRPr sz="700" cap="all" baseline="0">
                <a:solidFill>
                  <a:schemeClr val="tx1"/>
                </a:solidFill>
              </a:defRPr>
            </a:lvl1pPr>
          </a:lstStyle>
          <a:p>
            <a:r>
              <a:rPr lang="en-US"/>
              <a:t>March 9, 2022 (JPN)/March 8, 2022 (USA)</a:t>
            </a:r>
            <a:endParaRPr lang="de-AT" dirty="0"/>
          </a:p>
        </p:txBody>
      </p:sp>
      <p:sp>
        <p:nvSpPr>
          <p:cNvPr id="5" name="Fußzeilenplatzhalter 4"/>
          <p:cNvSpPr>
            <a:spLocks noGrp="1"/>
          </p:cNvSpPr>
          <p:nvPr>
            <p:ph type="ftr" sz="quarter" idx="3"/>
          </p:nvPr>
        </p:nvSpPr>
        <p:spPr>
          <a:xfrm>
            <a:off x="265268" y="6692707"/>
            <a:ext cx="3024187" cy="144016"/>
          </a:xfrm>
          <a:prstGeom prst="rect">
            <a:avLst/>
          </a:prstGeom>
        </p:spPr>
        <p:txBody>
          <a:bodyPr vert="horz" lIns="0" tIns="0" rIns="0" bIns="0" rtlCol="0" anchor="ctr"/>
          <a:lstStyle>
            <a:lvl1pPr algn="l">
              <a:defRPr sz="700" cap="all" baseline="0">
                <a:solidFill>
                  <a:schemeClr val="tx1"/>
                </a:solidFill>
              </a:defRPr>
            </a:lvl1pPr>
          </a:lstStyle>
          <a:p>
            <a:r>
              <a:rPr lang="en-US"/>
              <a:t>USA SPI MEETING</a:t>
            </a:r>
            <a:endParaRPr lang="de-AT" dirty="0"/>
          </a:p>
        </p:txBody>
      </p:sp>
      <p:sp>
        <p:nvSpPr>
          <p:cNvPr id="6" name="Foliennummernplatzhalter 5"/>
          <p:cNvSpPr>
            <a:spLocks noGrp="1"/>
          </p:cNvSpPr>
          <p:nvPr>
            <p:ph type="sldNum" sz="quarter" idx="4"/>
          </p:nvPr>
        </p:nvSpPr>
        <p:spPr>
          <a:xfrm>
            <a:off x="8833006" y="6692707"/>
            <a:ext cx="792162" cy="144016"/>
          </a:xfrm>
          <a:prstGeom prst="rect">
            <a:avLst/>
          </a:prstGeom>
        </p:spPr>
        <p:txBody>
          <a:bodyPr vert="horz" lIns="0" tIns="0" rIns="0" bIns="0" rtlCol="0" anchor="ctr"/>
          <a:lstStyle>
            <a:lvl1pPr algn="r">
              <a:defRPr sz="700">
                <a:solidFill>
                  <a:schemeClr val="tx1"/>
                </a:solidFill>
              </a:defRPr>
            </a:lvl1pPr>
          </a:lstStyle>
          <a:p>
            <a:fld id="{884D149F-A3B3-466C-897D-28B9EF7EF8FF}" type="slidenum">
              <a:rPr lang="de-AT" smtClean="0"/>
              <a:pPr/>
              <a:t>‹#›</a:t>
            </a:fld>
            <a:endParaRPr lang="de-AT" dirty="0"/>
          </a:p>
        </p:txBody>
      </p:sp>
    </p:spTree>
    <p:extLst>
      <p:ext uri="{BB962C8B-B14F-4D97-AF65-F5344CB8AC3E}">
        <p14:creationId xmlns:p14="http://schemas.microsoft.com/office/powerpoint/2010/main" val="33416920"/>
      </p:ext>
    </p:extLst>
  </p:cSld>
  <p:clrMap bg1="lt1" tx1="dk1" bg2="lt2" tx2="dk2" accent1="accent1" accent2="accent2" accent3="accent3" accent4="accent4" accent5="accent5" accent6="accent6" hlink="hlink" folHlink="folHlink"/>
  <p:sldLayoutIdLst>
    <p:sldLayoutId id="2147486541" r:id="rId1"/>
    <p:sldLayoutId id="2147486542" r:id="rId2"/>
    <p:sldLayoutId id="2147486543" r:id="rId3"/>
    <p:sldLayoutId id="2147486544" r:id="rId4"/>
    <p:sldLayoutId id="2147486545" r:id="rId5"/>
    <p:sldLayoutId id="2147486546" r:id="rId6"/>
    <p:sldLayoutId id="2147486547" r:id="rId7"/>
    <p:sldLayoutId id="2147486548" r:id="rId8"/>
    <p:sldLayoutId id="2147486549" r:id="rId9"/>
    <p:sldLayoutId id="2147486550" r:id="rId10"/>
    <p:sldLayoutId id="2147486551" r:id="rId11"/>
    <p:sldLayoutId id="2147486552" r:id="rId12"/>
    <p:sldLayoutId id="2147486553" r:id="rId13"/>
    <p:sldLayoutId id="2147486554" r:id="rId14"/>
    <p:sldLayoutId id="2147486555" r:id="rId15"/>
    <p:sldLayoutId id="2147486556" r:id="rId16"/>
    <p:sldLayoutId id="2147486557" r:id="rId17"/>
    <p:sldLayoutId id="2147486558" r:id="rId18"/>
    <p:sldLayoutId id="2147486559" r:id="rId19"/>
    <p:sldLayoutId id="2147486560" r:id="rId20"/>
    <p:sldLayoutId id="2147486561" r:id="rId21"/>
    <p:sldLayoutId id="2147486562" r:id="rId22"/>
    <p:sldLayoutId id="2147486563" r:id="rId23"/>
    <p:sldLayoutId id="2147486564" r:id="rId24"/>
    <p:sldLayoutId id="2147486565" r:id="rId25"/>
    <p:sldLayoutId id="2147486566" r:id="rId26"/>
    <p:sldLayoutId id="2147486567" r:id="rId27"/>
    <p:sldLayoutId id="2147486568" r:id="rId28"/>
    <p:sldLayoutId id="2147486569" r:id="rId29"/>
    <p:sldLayoutId id="2147486570" r:id="rId30"/>
  </p:sldLayoutIdLst>
  <p:hf hdr="0"/>
  <p:txStyles>
    <p:titleStyle>
      <a:lvl1pPr algn="l" defTabSz="995488" rtl="0" eaLnBrk="1" latinLnBrk="0" hangingPunct="1">
        <a:lnSpc>
          <a:spcPct val="80000"/>
        </a:lnSpc>
        <a:spcBef>
          <a:spcPct val="0"/>
        </a:spcBef>
        <a:buNone/>
        <a:defRPr sz="2200" b="0" kern="1200" cap="all" baseline="0">
          <a:solidFill>
            <a:schemeClr val="tx1"/>
          </a:solidFill>
          <a:latin typeface="+mj-lt"/>
          <a:ea typeface="+mj-ea"/>
          <a:cs typeface="Arial" panose="020B0604020202020204" pitchFamily="34" charset="0"/>
        </a:defRPr>
      </a:lvl1pPr>
    </p:titleStyle>
    <p:bodyStyle>
      <a:lvl1pPr marL="268288" indent="-268288" algn="l" defTabSz="792000" rtl="0" eaLnBrk="1" latinLnBrk="0" hangingPunct="1">
        <a:lnSpc>
          <a:spcPct val="100000"/>
        </a:lnSpc>
        <a:spcBef>
          <a:spcPts val="0"/>
        </a:spcBef>
        <a:spcAft>
          <a:spcPts val="425"/>
        </a:spcAft>
        <a:buSzPct val="110000"/>
        <a:buFont typeface="Arial" panose="020B0604020202020204" pitchFamily="34" charset="0"/>
        <a:buChar char="+"/>
        <a:defRPr sz="1800" b="0" kern="1200" baseline="0">
          <a:solidFill>
            <a:schemeClr val="tx1"/>
          </a:solidFill>
          <a:latin typeface="+mn-lt"/>
          <a:ea typeface="+mn-ea"/>
          <a:cs typeface="+mn-cs"/>
        </a:defRPr>
      </a:lvl1pPr>
      <a:lvl2pPr marL="627063" indent="-358775" algn="l" defTabSz="792000" rtl="0" eaLnBrk="1" latinLnBrk="0" hangingPunct="1">
        <a:lnSpc>
          <a:spcPct val="100000"/>
        </a:lnSpc>
        <a:spcBef>
          <a:spcPts val="0"/>
        </a:spcBef>
        <a:spcAft>
          <a:spcPts val="425"/>
        </a:spcAft>
        <a:buFont typeface="Arial" panose="020B0604020202020204" pitchFamily="34" charset="0"/>
        <a:buChar char="–"/>
        <a:defRPr sz="1800" kern="1200" baseline="0">
          <a:solidFill>
            <a:schemeClr val="tx1"/>
          </a:solidFill>
          <a:latin typeface="+mn-lt"/>
          <a:ea typeface="+mn-ea"/>
          <a:cs typeface="+mn-cs"/>
        </a:defRPr>
      </a:lvl2pPr>
      <a:lvl3pPr marL="984250" indent="-357188" algn="l" defTabSz="792000" rtl="0" eaLnBrk="1" latinLnBrk="0" hangingPunct="1">
        <a:lnSpc>
          <a:spcPct val="100000"/>
        </a:lnSpc>
        <a:spcBef>
          <a:spcPts val="0"/>
        </a:spcBef>
        <a:spcAft>
          <a:spcPts val="425"/>
        </a:spcAft>
        <a:buFont typeface="Arial" panose="020B0604020202020204" pitchFamily="34" charset="0"/>
        <a:buChar char="–"/>
        <a:defRPr sz="1800" kern="1200" baseline="0">
          <a:solidFill>
            <a:schemeClr val="tx1"/>
          </a:solidFill>
          <a:latin typeface="+mn-lt"/>
          <a:ea typeface="+mn-ea"/>
          <a:cs typeface="+mn-cs"/>
        </a:defRPr>
      </a:lvl3pPr>
      <a:lvl4pPr marL="1255713" indent="-271463" algn="l" defTabSz="792000" rtl="0" eaLnBrk="1" latinLnBrk="0" hangingPunct="1">
        <a:lnSpc>
          <a:spcPct val="100000"/>
        </a:lnSpc>
        <a:spcBef>
          <a:spcPts val="0"/>
        </a:spcBef>
        <a:spcAft>
          <a:spcPts val="425"/>
        </a:spcAft>
        <a:buFont typeface="Arial" panose="020B0604020202020204" pitchFamily="34" charset="0"/>
        <a:buChar char="–"/>
        <a:defRPr sz="1800" kern="1200" baseline="0">
          <a:solidFill>
            <a:schemeClr val="tx1"/>
          </a:solidFill>
          <a:latin typeface="+mn-lt"/>
          <a:ea typeface="+mn-ea"/>
          <a:cs typeface="+mn-cs"/>
        </a:defRPr>
      </a:lvl4pPr>
      <a:lvl5pPr marL="1704975" indent="-358775" algn="l" defTabSz="792000" rtl="0" eaLnBrk="1" latinLnBrk="0" hangingPunct="1">
        <a:lnSpc>
          <a:spcPct val="100000"/>
        </a:lnSpc>
        <a:spcBef>
          <a:spcPts val="0"/>
        </a:spcBef>
        <a:spcAft>
          <a:spcPts val="425"/>
        </a:spcAft>
        <a:buFont typeface="Arial" panose="020B0604020202020204" pitchFamily="34" charset="0"/>
        <a:buChar char="–"/>
        <a:tabLst/>
        <a:defRPr sz="1800" kern="1200" baseline="0">
          <a:solidFill>
            <a:schemeClr val="tx1"/>
          </a:solidFill>
          <a:latin typeface="+mn-lt"/>
          <a:ea typeface="+mn-ea"/>
          <a:cs typeface="+mn-cs"/>
        </a:defRPr>
      </a:lvl5pPr>
      <a:lvl6pPr marL="2737594" indent="-248872" algn="l" defTabSz="99548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338" indent="-248872" algn="l" defTabSz="99548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082" indent="-248872" algn="l" defTabSz="99548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0827" indent="-248872" algn="l" defTabSz="99548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de-DE"/>
      </a:defPPr>
      <a:lvl1pPr marL="0" algn="l" defTabSz="995488" rtl="0" eaLnBrk="1" latinLnBrk="0" hangingPunct="1">
        <a:defRPr sz="2000" kern="1200">
          <a:solidFill>
            <a:schemeClr val="tx1"/>
          </a:solidFill>
          <a:latin typeface="+mn-lt"/>
          <a:ea typeface="+mn-ea"/>
          <a:cs typeface="+mn-cs"/>
        </a:defRPr>
      </a:lvl1pPr>
      <a:lvl2pPr marL="497744" algn="l" defTabSz="995488" rtl="0" eaLnBrk="1" latinLnBrk="0" hangingPunct="1">
        <a:defRPr sz="2000" kern="1200">
          <a:solidFill>
            <a:schemeClr val="tx1"/>
          </a:solidFill>
          <a:latin typeface="+mn-lt"/>
          <a:ea typeface="+mn-ea"/>
          <a:cs typeface="+mn-cs"/>
        </a:defRPr>
      </a:lvl2pPr>
      <a:lvl3pPr marL="995488" algn="l" defTabSz="995488" rtl="0" eaLnBrk="1" latinLnBrk="0" hangingPunct="1">
        <a:defRPr sz="2000" kern="1200">
          <a:solidFill>
            <a:schemeClr val="tx1"/>
          </a:solidFill>
          <a:latin typeface="+mn-lt"/>
          <a:ea typeface="+mn-ea"/>
          <a:cs typeface="+mn-cs"/>
        </a:defRPr>
      </a:lvl3pPr>
      <a:lvl4pPr marL="1493233" algn="l" defTabSz="995488" rtl="0" eaLnBrk="1" latinLnBrk="0" hangingPunct="1">
        <a:defRPr sz="2000" kern="1200">
          <a:solidFill>
            <a:schemeClr val="tx1"/>
          </a:solidFill>
          <a:latin typeface="+mn-lt"/>
          <a:ea typeface="+mn-ea"/>
          <a:cs typeface="+mn-cs"/>
        </a:defRPr>
      </a:lvl4pPr>
      <a:lvl5pPr marL="1990978" algn="l" defTabSz="995488" rtl="0" eaLnBrk="1" latinLnBrk="0" hangingPunct="1">
        <a:defRPr sz="2000" kern="1200">
          <a:solidFill>
            <a:schemeClr val="tx1"/>
          </a:solidFill>
          <a:latin typeface="+mn-lt"/>
          <a:ea typeface="+mn-ea"/>
          <a:cs typeface="+mn-cs"/>
        </a:defRPr>
      </a:lvl5pPr>
      <a:lvl6pPr marL="2488721" algn="l" defTabSz="995488" rtl="0" eaLnBrk="1" latinLnBrk="0" hangingPunct="1">
        <a:defRPr sz="2000" kern="1200">
          <a:solidFill>
            <a:schemeClr val="tx1"/>
          </a:solidFill>
          <a:latin typeface="+mn-lt"/>
          <a:ea typeface="+mn-ea"/>
          <a:cs typeface="+mn-cs"/>
        </a:defRPr>
      </a:lvl6pPr>
      <a:lvl7pPr marL="2986466" algn="l" defTabSz="995488" rtl="0" eaLnBrk="1" latinLnBrk="0" hangingPunct="1">
        <a:defRPr sz="2000" kern="1200">
          <a:solidFill>
            <a:schemeClr val="tx1"/>
          </a:solidFill>
          <a:latin typeface="+mn-lt"/>
          <a:ea typeface="+mn-ea"/>
          <a:cs typeface="+mn-cs"/>
        </a:defRPr>
      </a:lvl7pPr>
      <a:lvl8pPr marL="3484210" algn="l" defTabSz="995488" rtl="0" eaLnBrk="1" latinLnBrk="0" hangingPunct="1">
        <a:defRPr sz="2000" kern="1200">
          <a:solidFill>
            <a:schemeClr val="tx1"/>
          </a:solidFill>
          <a:latin typeface="+mn-lt"/>
          <a:ea typeface="+mn-ea"/>
          <a:cs typeface="+mn-cs"/>
        </a:defRPr>
      </a:lvl8pPr>
      <a:lvl9pPr marL="3981955" algn="l" defTabSz="995488"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2666">
          <p15:clr>
            <a:srgbClr val="F26B43"/>
          </p15:clr>
        </p15:guide>
        <p15:guide id="3" orient="horz" pos="436">
          <p15:clr>
            <a:srgbClr val="F26B43"/>
          </p15:clr>
        </p15:guide>
        <p15:guide id="5" pos="6068">
          <p15:clr>
            <a:srgbClr val="F26B43"/>
          </p15:clr>
        </p15:guide>
        <p15:guide id="6" orient="horz" pos="2183">
          <p15:clr>
            <a:srgbClr val="F26B43"/>
          </p15:clr>
        </p15:guide>
        <p15:guide id="7" orient="horz" pos="2273">
          <p15:clr>
            <a:srgbClr val="F26B43"/>
          </p15:clr>
        </p15:guide>
        <p15:guide id="8" orient="horz" pos="2546">
          <p15:clr>
            <a:srgbClr val="547EBF"/>
          </p15:clr>
        </p15:guide>
        <p15:guide id="9" orient="horz" pos="709">
          <p15:clr>
            <a:srgbClr val="547EBF"/>
          </p15:clr>
        </p15:guide>
        <p15:guide id="10" pos="3075">
          <p15:clr>
            <a:srgbClr val="F26B43"/>
          </p15:clr>
        </p15:guide>
        <p15:guide id="11" pos="3165">
          <p15:clr>
            <a:srgbClr val="F26B43"/>
          </p15:clr>
        </p15:guide>
        <p15:guide id="14" pos="4572">
          <p15:clr>
            <a:srgbClr val="F26B43"/>
          </p15:clr>
        </p15:guide>
        <p15:guide id="15" pos="4662">
          <p15:clr>
            <a:srgbClr val="F26B43"/>
          </p15:clr>
        </p15:guide>
        <p15:guide id="16" pos="2168">
          <p15:clr>
            <a:srgbClr val="F26B43"/>
          </p15:clr>
        </p15:guide>
        <p15:guide id="17" pos="2077">
          <p15:clr>
            <a:srgbClr val="F26B43"/>
          </p15:clr>
        </p15:guide>
        <p15:guide id="19" pos="4073">
          <p15:clr>
            <a:srgbClr val="F26B43"/>
          </p15:clr>
        </p15:guide>
        <p15:guide id="20" pos="4163">
          <p15:clr>
            <a:srgbClr val="F26B43"/>
          </p15:clr>
        </p15:guide>
        <p15:guide id="21" pos="1170">
          <p15:clr>
            <a:srgbClr val="F26B43"/>
          </p15:clr>
        </p15:guide>
        <p15:guide id="22" pos="1079">
          <p15:clr>
            <a:srgbClr val="F26B43"/>
          </p15:clr>
        </p15:guide>
        <p15:guide id="23" pos="1578">
          <p15:clr>
            <a:srgbClr val="F26B43"/>
          </p15:clr>
        </p15:guide>
        <p15:guide id="24" pos="1669">
          <p15:clr>
            <a:srgbClr val="F26B43"/>
          </p15:clr>
        </p15:guide>
        <p15:guide id="25" pos="580">
          <p15:clr>
            <a:srgbClr val="F26B43"/>
          </p15:clr>
        </p15:guide>
        <p15:guide id="26" pos="671">
          <p15:clr>
            <a:srgbClr val="F26B43"/>
          </p15:clr>
        </p15:guide>
        <p15:guide id="27" pos="2576">
          <p15:clr>
            <a:srgbClr val="F26B43"/>
          </p15:clr>
        </p15:guide>
        <p15:guide id="28" pos="3574">
          <p15:clr>
            <a:srgbClr val="F26B43"/>
          </p15:clr>
        </p15:guide>
        <p15:guide id="29" pos="3664">
          <p15:clr>
            <a:srgbClr val="F26B43"/>
          </p15:clr>
        </p15:guide>
        <p15:guide id="30" pos="5070">
          <p15:clr>
            <a:srgbClr val="F26B43"/>
          </p15:clr>
        </p15:guide>
        <p15:guide id="31" pos="5161">
          <p15:clr>
            <a:srgbClr val="F26B43"/>
          </p15:clr>
        </p15:guide>
        <p15:guide id="32" pos="5569">
          <p15:clr>
            <a:srgbClr val="F26B43"/>
          </p15:clr>
        </p15:guide>
        <p15:guide id="33" pos="5660">
          <p15:clr>
            <a:srgbClr val="F26B43"/>
          </p15:clr>
        </p15:guide>
        <p15:guide id="34" pos="172">
          <p15:clr>
            <a:srgbClr val="F26B43"/>
          </p15:clr>
        </p15:guide>
        <p15:guide id="35" orient="horz" pos="166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jpeg"/><Relationship Id="rId26" Type="http://schemas.openxmlformats.org/officeDocument/2006/relationships/image" Target="../media/image61.png"/><Relationship Id="rId3" Type="http://schemas.openxmlformats.org/officeDocument/2006/relationships/notesSlide" Target="../notesSlides/notesSlide5.xml"/><Relationship Id="rId21" Type="http://schemas.openxmlformats.org/officeDocument/2006/relationships/image" Target="../media/image56.jpeg"/><Relationship Id="rId34" Type="http://schemas.openxmlformats.org/officeDocument/2006/relationships/image" Target="../media/image68.jpe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jpeg"/><Relationship Id="rId25" Type="http://schemas.openxmlformats.org/officeDocument/2006/relationships/image" Target="../media/image60.png"/><Relationship Id="rId33" Type="http://schemas.microsoft.com/office/2007/relationships/hdphoto" Target="../media/hdphoto2.wdp"/><Relationship Id="rId2" Type="http://schemas.openxmlformats.org/officeDocument/2006/relationships/slideLayout" Target="../slideLayouts/slideLayout5.xml"/><Relationship Id="rId16" Type="http://schemas.openxmlformats.org/officeDocument/2006/relationships/image" Target="../media/image51.jpeg"/><Relationship Id="rId20" Type="http://schemas.openxmlformats.org/officeDocument/2006/relationships/image" Target="../media/image55.jpeg"/><Relationship Id="rId29" Type="http://schemas.openxmlformats.org/officeDocument/2006/relationships/image" Target="../media/image64.jpeg"/><Relationship Id="rId1" Type="http://schemas.openxmlformats.org/officeDocument/2006/relationships/tags" Target="../tags/tag32.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5" Type="http://schemas.openxmlformats.org/officeDocument/2006/relationships/image" Target="../media/image40.png"/><Relationship Id="rId15" Type="http://schemas.openxmlformats.org/officeDocument/2006/relationships/image" Target="../media/image50.jpeg"/><Relationship Id="rId23" Type="http://schemas.openxmlformats.org/officeDocument/2006/relationships/image" Target="../media/image58.png"/><Relationship Id="rId28" Type="http://schemas.openxmlformats.org/officeDocument/2006/relationships/image" Target="../media/image63.jpeg"/><Relationship Id="rId10" Type="http://schemas.openxmlformats.org/officeDocument/2006/relationships/image" Target="../media/image45.png"/><Relationship Id="rId19" Type="http://schemas.openxmlformats.org/officeDocument/2006/relationships/image" Target="../media/image54.jpeg"/><Relationship Id="rId31" Type="http://schemas.openxmlformats.org/officeDocument/2006/relationships/image" Target="../media/image66.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jpeg"/><Relationship Id="rId8"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5.jpeg"/><Relationship Id="rId2" Type="http://schemas.openxmlformats.org/officeDocument/2006/relationships/tags" Target="../tags/tag3.xml"/><Relationship Id="rId16" Type="http://schemas.openxmlformats.org/officeDocument/2006/relationships/image" Target="../media/image9.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emf"/><Relationship Id="rId5" Type="http://schemas.openxmlformats.org/officeDocument/2006/relationships/tags" Target="../tags/tag6.xml"/><Relationship Id="rId15" Type="http://schemas.openxmlformats.org/officeDocument/2006/relationships/image" Target="../media/image8.jpeg"/><Relationship Id="rId10" Type="http://schemas.openxmlformats.org/officeDocument/2006/relationships/oleObject" Target="../embeddings/oleObject1.bin"/><Relationship Id="rId4" Type="http://schemas.openxmlformats.org/officeDocument/2006/relationships/tags" Target="../tags/tag5.xml"/><Relationship Id="rId9" Type="http://schemas.openxmlformats.org/officeDocument/2006/relationships/notesSlide" Target="../notesSlides/notesSlide1.xml"/><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emf"/><Relationship Id="rId11" Type="http://schemas.openxmlformats.org/officeDocument/2006/relationships/image" Target="../media/image14.emf"/><Relationship Id="rId5" Type="http://schemas.openxmlformats.org/officeDocument/2006/relationships/oleObject" Target="../embeddings/oleObject1.bin"/><Relationship Id="rId10"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image" Target="../media/image12.emf"/><Relationship Id="rId1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notesSlide" Target="../notesSlides/notesSlide3.xml"/><Relationship Id="rId12"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5.xml"/><Relationship Id="rId11" Type="http://schemas.openxmlformats.org/officeDocument/2006/relationships/image" Target="../media/image19.png"/><Relationship Id="rId5" Type="http://schemas.openxmlformats.org/officeDocument/2006/relationships/tags" Target="../tags/tag15.xml"/><Relationship Id="rId10" Type="http://schemas.openxmlformats.org/officeDocument/2006/relationships/image" Target="../media/image18.png"/><Relationship Id="rId4" Type="http://schemas.openxmlformats.org/officeDocument/2006/relationships/tags" Target="../tags/tag14.xml"/><Relationship Id="rId9" Type="http://schemas.openxmlformats.org/officeDocument/2006/relationships/image" Target="../media/image4.emf"/><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notesSlide" Target="../notesSlides/notesSlide4.xml"/><Relationship Id="rId26" Type="http://schemas.openxmlformats.org/officeDocument/2006/relationships/image" Target="../media/image33.png"/><Relationship Id="rId3" Type="http://schemas.openxmlformats.org/officeDocument/2006/relationships/tags" Target="../tags/tag18.xml"/><Relationship Id="rId21" Type="http://schemas.openxmlformats.org/officeDocument/2006/relationships/image" Target="../media/image29.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slideLayout" Target="../slideLayouts/slideLayout15.xml"/><Relationship Id="rId25" Type="http://schemas.microsoft.com/office/2007/relationships/hdphoto" Target="../media/hdphoto1.wdp"/><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image" Target="../media/image4.emf"/><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32.pn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image" Target="../media/image31.png"/><Relationship Id="rId10" Type="http://schemas.openxmlformats.org/officeDocument/2006/relationships/tags" Target="../tags/tag25.xml"/><Relationship Id="rId19" Type="http://schemas.openxmlformats.org/officeDocument/2006/relationships/oleObject" Target="../embeddings/oleObject1.bin"/><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30.jpeg"/><Relationship Id="rId27"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7">
            <a:extLst>
              <a:ext uri="{FF2B5EF4-FFF2-40B4-BE49-F238E27FC236}">
                <a16:creationId xmlns:a16="http://schemas.microsoft.com/office/drawing/2014/main" id="{0FC7EB80-EF11-AA8A-541D-C2B388D491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0566"/>
            <a:ext cx="7321250" cy="3283520"/>
          </a:xfrm>
          <a:prstGeom prst="rect">
            <a:avLst/>
          </a:prstGeom>
        </p:spPr>
      </p:pic>
      <p:sp>
        <p:nvSpPr>
          <p:cNvPr id="4" name="Slide Number Placeholder 3">
            <a:extLst>
              <a:ext uri="{FF2B5EF4-FFF2-40B4-BE49-F238E27FC236}">
                <a16:creationId xmlns:a16="http://schemas.microsoft.com/office/drawing/2014/main" id="{12D5DEFF-F5F4-5322-C3F3-AD458AA97651}"/>
              </a:ext>
            </a:extLst>
          </p:cNvPr>
          <p:cNvSpPr>
            <a:spLocks noGrp="1"/>
          </p:cNvSpPr>
          <p:nvPr>
            <p:ph type="sldNum" sz="quarter" idx="12"/>
          </p:nvPr>
        </p:nvSpPr>
        <p:spPr/>
        <p:txBody>
          <a:bodyPr/>
          <a:lstStyle/>
          <a:p>
            <a:fld id="{884D149F-A3B3-466C-897D-28B9EF7EF8FF}" type="slidenum">
              <a:rPr lang="de-AT" smtClean="0"/>
              <a:pPr/>
              <a:t>1</a:t>
            </a:fld>
            <a:endParaRPr lang="de-AT"/>
          </a:p>
        </p:txBody>
      </p:sp>
      <p:sp>
        <p:nvSpPr>
          <p:cNvPr id="2" name="Titel 2">
            <a:extLst>
              <a:ext uri="{FF2B5EF4-FFF2-40B4-BE49-F238E27FC236}">
                <a16:creationId xmlns:a16="http://schemas.microsoft.com/office/drawing/2014/main" id="{CE2E5CA1-F8FC-8E35-DC2F-690845440956}"/>
              </a:ext>
            </a:extLst>
          </p:cNvPr>
          <p:cNvSpPr txBox="1">
            <a:spLocks/>
          </p:cNvSpPr>
          <p:nvPr/>
        </p:nvSpPr>
        <p:spPr>
          <a:xfrm>
            <a:off x="552606" y="1603680"/>
            <a:ext cx="8280400" cy="936000"/>
          </a:xfrm>
          <a:prstGeom prst="rect">
            <a:avLst/>
          </a:prstGeom>
          <a:noFill/>
          <a:ln w="9525" cap="flat" cmpd="sng" algn="ctr">
            <a:noFill/>
            <a:prstDash val="solid"/>
          </a:ln>
          <a:effectLst/>
        </p:spPr>
        <p:txBody>
          <a:bodyPr vert="horz" lIns="0" tIns="0" rIns="0" bIns="0" rtlCol="0" anchor="ctr">
            <a:normAutofit/>
          </a:bodyPr>
          <a:lstStyle>
            <a:lvl1pPr algn="ctr" defTabSz="995488" rtl="0" eaLnBrk="1" latinLnBrk="0" hangingPunct="1">
              <a:lnSpc>
                <a:spcPct val="110000"/>
              </a:lnSpc>
              <a:spcBef>
                <a:spcPct val="0"/>
              </a:spcBef>
              <a:spcAft>
                <a:spcPts val="1063"/>
              </a:spcAft>
              <a:buNone/>
              <a:defRPr sz="4000" b="0" kern="1200" cap="all" baseline="0">
                <a:solidFill>
                  <a:schemeClr val="tx1"/>
                </a:solidFill>
                <a:latin typeface="+mj-lt"/>
                <a:ea typeface="+mj-ea"/>
                <a:cs typeface="Arial" panose="020B0604020202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sz="2800" b="1" dirty="0"/>
              <a:t>DMG MORI Federal Services</a:t>
            </a:r>
          </a:p>
        </p:txBody>
      </p:sp>
      <p:sp>
        <p:nvSpPr>
          <p:cNvPr id="11" name="Untertitel 7">
            <a:extLst>
              <a:ext uri="{FF2B5EF4-FFF2-40B4-BE49-F238E27FC236}">
                <a16:creationId xmlns:a16="http://schemas.microsoft.com/office/drawing/2014/main" id="{8026272B-670A-46BD-DD75-995677C79420}"/>
              </a:ext>
            </a:extLst>
          </p:cNvPr>
          <p:cNvSpPr>
            <a:spLocks noGrp="1"/>
          </p:cNvSpPr>
          <p:nvPr>
            <p:ph type="subTitle" idx="1"/>
          </p:nvPr>
        </p:nvSpPr>
        <p:spPr>
          <a:xfrm>
            <a:off x="1461000" y="2241579"/>
            <a:ext cx="6984000" cy="701116"/>
          </a:xfrm>
        </p:spPr>
        <p:txBody>
          <a:bodyPr/>
          <a:lstStyle/>
          <a:p>
            <a:pPr algn="l"/>
            <a:r>
              <a:rPr lang="en-US" sz="1400" dirty="0"/>
              <a:t>        Mark Mohr, President</a:t>
            </a:r>
          </a:p>
        </p:txBody>
      </p:sp>
      <p:sp>
        <p:nvSpPr>
          <p:cNvPr id="13" name="Titel 1">
            <a:extLst>
              <a:ext uri="{FF2B5EF4-FFF2-40B4-BE49-F238E27FC236}">
                <a16:creationId xmlns:a16="http://schemas.microsoft.com/office/drawing/2014/main" id="{BD5F6F8C-540C-EEC3-3BA8-845B2FAB9501}"/>
              </a:ext>
            </a:extLst>
          </p:cNvPr>
          <p:cNvSpPr txBox="1">
            <a:spLocks/>
          </p:cNvSpPr>
          <p:nvPr/>
        </p:nvSpPr>
        <p:spPr>
          <a:xfrm>
            <a:off x="128463" y="3212976"/>
            <a:ext cx="6399055" cy="4157140"/>
          </a:xfrm>
          <a:prstGeom prst="rect">
            <a:avLst/>
          </a:prstGeom>
          <a:effectLst>
            <a:outerShdw blurRad="50800" dist="38100" dir="2700000" algn="tl" rotWithShape="0">
              <a:prstClr val="black">
                <a:alpha val="40000"/>
              </a:prstClr>
            </a:outerShdw>
          </a:effectLst>
        </p:spPr>
        <p:txBody>
          <a:bodyPr lIns="0" tIns="0" rIns="0" bIns="0" anchor="t" anchorCtr="0"/>
          <a:lstStyle>
            <a:lvl1pPr algn="l" defTabSz="801837" rtl="0" eaLnBrk="1" latinLnBrk="0" hangingPunct="1">
              <a:lnSpc>
                <a:spcPct val="90000"/>
              </a:lnSpc>
              <a:spcBef>
                <a:spcPct val="0"/>
              </a:spcBef>
              <a:buNone/>
              <a:defRPr sz="2000" b="0" i="0" kern="1200">
                <a:solidFill>
                  <a:schemeClr val="tx1"/>
                </a:solidFill>
                <a:latin typeface="Arial"/>
                <a:ea typeface="+mj-ea"/>
                <a:cs typeface="Arial"/>
              </a:defRPr>
            </a:lvl1pPr>
          </a:lstStyle>
          <a:p>
            <a:pPr marL="0" marR="0" lvl="0" indent="0" algn="l" defTabSz="801837" rtl="0" eaLnBrk="1" fontAlgn="auto" latinLnBrk="0" hangingPunct="1">
              <a:lnSpc>
                <a:spcPct val="3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j-ea"/>
                <a:cs typeface="Arial"/>
              </a:rPr>
              <a:t>DMG MORI Federal Services</a:t>
            </a:r>
          </a:p>
          <a:p>
            <a:pPr marL="0" marR="0" lvl="0" indent="0" algn="l" defTabSz="801837" rtl="0" eaLnBrk="1" fontAlgn="auto" latinLnBrk="0" hangingPunct="1">
              <a:lnSpc>
                <a:spcPct val="25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mj-ea"/>
                <a:cs typeface="Arial"/>
              </a:rPr>
              <a:t>Turning, Milling, Advanced Technologies, Grinding, Automation</a:t>
            </a:r>
            <a:br>
              <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mj-ea"/>
                <a:cs typeface="Arial"/>
              </a:rPr>
            </a:br>
            <a:r>
              <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mj-ea"/>
                <a:cs typeface="Arial"/>
              </a:rPr>
              <a:t>Additive, Subtractive and Hybrid Manufacturing</a:t>
            </a:r>
          </a:p>
          <a:p>
            <a:pPr marL="0" marR="0" lvl="0" indent="0" algn="l" defTabSz="801837" rtl="0" eaLnBrk="1" fontAlgn="auto" latinLnBrk="0" hangingPunct="1">
              <a:lnSpc>
                <a:spcPct val="250000"/>
              </a:lnSpc>
              <a:spcBef>
                <a:spcPct val="0"/>
              </a:spcBef>
              <a:spcAft>
                <a:spcPts val="0"/>
              </a:spcAft>
              <a:buClrTx/>
              <a:buSzTx/>
              <a:buFontTx/>
              <a:buNone/>
              <a:tabLst/>
              <a:defRPr/>
            </a:pPr>
            <a:r>
              <a:rPr lang="en-US" sz="1800" dirty="0">
                <a:solidFill>
                  <a:srgbClr val="000000"/>
                </a:solidFill>
                <a:effectLst>
                  <a:outerShdw blurRad="50800" dist="38100" dir="2700000" algn="tl" rotWithShape="0">
                    <a:prstClr val="black">
                      <a:alpha val="40000"/>
                    </a:prstClr>
                  </a:outerShdw>
                </a:effectLst>
              </a:rPr>
              <a:t>Federal Regulation Compliance, Cybersecurity Preparedness </a:t>
            </a:r>
            <a:endParaRPr kumimoji="0" lang="en-US" sz="18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mj-ea"/>
              <a:cs typeface="Arial"/>
            </a:endParaRPr>
          </a:p>
        </p:txBody>
      </p:sp>
      <p:sp>
        <p:nvSpPr>
          <p:cNvPr id="14" name="Richtungspfeil 4">
            <a:extLst>
              <a:ext uri="{FF2B5EF4-FFF2-40B4-BE49-F238E27FC236}">
                <a16:creationId xmlns:a16="http://schemas.microsoft.com/office/drawing/2014/main" id="{2B778DDE-DBBF-0724-25BC-05700C734094}"/>
              </a:ext>
            </a:extLst>
          </p:cNvPr>
          <p:cNvSpPr/>
          <p:nvPr/>
        </p:nvSpPr>
        <p:spPr bwMode="white">
          <a:xfrm>
            <a:off x="0" y="3482826"/>
            <a:ext cx="6402817" cy="503266"/>
          </a:xfrm>
          <a:prstGeom prst="homePlate">
            <a:avLst/>
          </a:prstGeom>
          <a:gradFill flip="none" rotWithShape="1">
            <a:gsLst>
              <a:gs pos="25000">
                <a:srgbClr val="0A7562"/>
              </a:gs>
              <a:gs pos="50000">
                <a:srgbClr val="000000"/>
              </a:gs>
              <a:gs pos="75000">
                <a:srgbClr val="F50506"/>
              </a:gs>
            </a:gsLst>
            <a:lin ang="0" scaled="1"/>
            <a:tileRect/>
          </a:gradFill>
          <a:ln w="6350"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Arial" panose="020B0604020202020204" pitchFamily="34" charset="0"/>
              </a:rPr>
              <a:t>   </a:t>
            </a:r>
            <a:r>
              <a:rPr kumimoji="0" lang="en-US" sz="1400" b="1" i="0" u="none" strike="noStrike" kern="0" cap="none" spc="0" normalizeH="0" baseline="0" noProof="0" dirty="0">
                <a:ln>
                  <a:noFill/>
                </a:ln>
                <a:solidFill>
                  <a:schemeClr val="bg1"/>
                </a:solidFill>
                <a:effectLst/>
                <a:uLnTx/>
                <a:uFillTx/>
                <a:cs typeface="Arial" panose="020B0604020202020204" pitchFamily="34" charset="0"/>
              </a:rPr>
              <a:t>DMG MORI Federal Ser</a:t>
            </a:r>
            <a:r>
              <a:rPr lang="en-US" sz="1400" b="1" kern="0" dirty="0">
                <a:solidFill>
                  <a:schemeClr val="bg1"/>
                </a:solidFill>
                <a:cs typeface="Arial" panose="020B0604020202020204" pitchFamily="34" charset="0"/>
              </a:rPr>
              <a:t>vices</a:t>
            </a:r>
            <a:endParaRPr kumimoji="0" lang="en-US" sz="1400" b="1" i="0" u="none" strike="noStrike" kern="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3975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48F3-8DBC-6736-2DCD-B3B5CCFB50A9}"/>
              </a:ext>
            </a:extLst>
          </p:cNvPr>
          <p:cNvSpPr>
            <a:spLocks noGrp="1"/>
          </p:cNvSpPr>
          <p:nvPr>
            <p:ph type="title"/>
          </p:nvPr>
        </p:nvSpPr>
        <p:spPr/>
        <p:txBody>
          <a:bodyPr/>
          <a:lstStyle/>
          <a:p>
            <a:r>
              <a:rPr lang="en-US" dirty="0" err="1"/>
              <a:t>Slm</a:t>
            </a:r>
            <a:r>
              <a:rPr lang="en-US" dirty="0"/>
              <a:t>: best practice</a:t>
            </a:r>
          </a:p>
        </p:txBody>
      </p:sp>
      <p:pic>
        <p:nvPicPr>
          <p:cNvPr id="9" name="Picture 8">
            <a:extLst>
              <a:ext uri="{FF2B5EF4-FFF2-40B4-BE49-F238E27FC236}">
                <a16:creationId xmlns:a16="http://schemas.microsoft.com/office/drawing/2014/main" id="{924D2ADF-B44E-EC50-D9BE-42E4C48683C3}"/>
              </a:ext>
            </a:extLst>
          </p:cNvPr>
          <p:cNvPicPr>
            <a:picLocks noChangeAspect="1"/>
          </p:cNvPicPr>
          <p:nvPr/>
        </p:nvPicPr>
        <p:blipFill>
          <a:blip r:embed="rId2"/>
          <a:stretch>
            <a:fillRect/>
          </a:stretch>
        </p:blipFill>
        <p:spPr>
          <a:xfrm>
            <a:off x="0" y="649958"/>
            <a:ext cx="9906000" cy="5587354"/>
          </a:xfrm>
          <a:prstGeom prst="rect">
            <a:avLst/>
          </a:prstGeom>
        </p:spPr>
      </p:pic>
      <p:sp>
        <p:nvSpPr>
          <p:cNvPr id="5" name="Fußzeilenplatzhalter 8">
            <a:extLst>
              <a:ext uri="{FF2B5EF4-FFF2-40B4-BE49-F238E27FC236}">
                <a16:creationId xmlns:a16="http://schemas.microsoft.com/office/drawing/2014/main" id="{BE818E04-3972-CAA5-6E31-C09471C5DC8A}"/>
              </a:ext>
            </a:extLst>
          </p:cNvPr>
          <p:cNvSpPr>
            <a:spLocks noGrp="1"/>
          </p:cNvSpPr>
          <p:nvPr>
            <p:ph type="ftr" sz="quarter" idx="11"/>
          </p:nvPr>
        </p:nvSpPr>
        <p:spPr>
          <a:xfrm>
            <a:off x="265268" y="6692707"/>
            <a:ext cx="3024187" cy="144016"/>
          </a:xfrm>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6" name="Datumsplatzhalter 7">
            <a:extLst>
              <a:ext uri="{FF2B5EF4-FFF2-40B4-BE49-F238E27FC236}">
                <a16:creationId xmlns:a16="http://schemas.microsoft.com/office/drawing/2014/main" id="{0C6783CE-6B6E-F611-31A5-88165719B5B1}"/>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7" name="Foliennummernplatzhalter 9">
            <a:extLst>
              <a:ext uri="{FF2B5EF4-FFF2-40B4-BE49-F238E27FC236}">
                <a16:creationId xmlns:a16="http://schemas.microsoft.com/office/drawing/2014/main" id="{113CEFE9-1D91-D4EB-33AA-725B95293A07}"/>
              </a:ext>
            </a:extLst>
          </p:cNvPr>
          <p:cNvSpPr>
            <a:spLocks noGrp="1"/>
          </p:cNvSpPr>
          <p:nvPr>
            <p:ph type="sldNum" sz="quarter" idx="12"/>
          </p:nvPr>
        </p:nvSpPr>
        <p:spPr>
          <a:xfrm>
            <a:off x="8833006" y="6692707"/>
            <a:ext cx="792162" cy="144016"/>
          </a:xfrm>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10</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2260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lstStyle/>
          <a:p>
            <a:r>
              <a:rPr lang="en-US" dirty="0">
                <a:effectLst/>
                <a:ea typeface="Calibri" panose="020F0502020204030204" pitchFamily="34" charset="0"/>
                <a:cs typeface="Times New Roman" panose="02020603050405020304" pitchFamily="18" charset="0"/>
              </a:rPr>
              <a:t>DMG MORI Federal Services</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11</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a:xfrm>
            <a:off x="1" y="536807"/>
            <a:ext cx="4591594" cy="5784386"/>
          </a:xfrm>
        </p:spPr>
        <p:txBody>
          <a:bodyPr/>
          <a:lstStyle/>
          <a:p>
            <a:pPr marL="198438" indent="0" algn="ctr">
              <a:spcAft>
                <a:spcPts val="0"/>
              </a:spcAft>
              <a:buSzPts val="1000"/>
              <a:buNone/>
              <a:tabLst>
                <a:tab pos="1371600" algn="l"/>
              </a:tabLst>
            </a:pPr>
            <a:endParaRPr lang="de-DE" b="1" dirty="0"/>
          </a:p>
          <a:p>
            <a:pPr marL="198438" indent="0" algn="ctr">
              <a:spcAft>
                <a:spcPts val="0"/>
              </a:spcAft>
              <a:buSzPts val="1000"/>
              <a:buNone/>
              <a:tabLst>
                <a:tab pos="1371600" algn="l"/>
              </a:tabLst>
            </a:pPr>
            <a:endParaRPr lang="de-DE" b="1" dirty="0"/>
          </a:p>
          <a:p>
            <a:pPr marL="198438" indent="0" algn="ctr">
              <a:spcAft>
                <a:spcPts val="0"/>
              </a:spcAft>
              <a:buSzPts val="1000"/>
              <a:buNone/>
              <a:tabLst>
                <a:tab pos="1371600" algn="l"/>
              </a:tabLst>
            </a:pPr>
            <a:r>
              <a:rPr lang="de-DE" sz="1600" b="1" dirty="0"/>
              <a:t>DMG MORI Federal Services, Inc.</a:t>
            </a:r>
          </a:p>
          <a:p>
            <a:pPr marL="914400" lvl="2" indent="0">
              <a:spcAft>
                <a:spcPts val="0"/>
              </a:spcAft>
              <a:buSzPts val="1000"/>
              <a:buNone/>
              <a:tabLst>
                <a:tab pos="1371600" algn="l"/>
              </a:tabLst>
            </a:pPr>
            <a:endParaRPr lang="de-DE" sz="1100" b="1" dirty="0">
              <a:solidFill>
                <a:srgbClr val="231F20"/>
              </a:solidFill>
              <a:latin typeface="DIN2014-Bold"/>
            </a:endParaRPr>
          </a:p>
          <a:p>
            <a:pPr marL="198438" indent="0">
              <a:spcAft>
                <a:spcPts val="0"/>
              </a:spcAft>
              <a:buSzPts val="1000"/>
              <a:buNone/>
              <a:tabLst>
                <a:tab pos="1371600" algn="l"/>
              </a:tabLst>
            </a:pPr>
            <a:r>
              <a:rPr lang="en-US" sz="1100" b="1" dirty="0">
                <a:solidFill>
                  <a:schemeClr val="tx1"/>
                </a:solidFill>
              </a:rPr>
              <a:t>(DMFS) </a:t>
            </a:r>
            <a:r>
              <a:rPr lang="en-US" sz="1100" dirty="0">
                <a:solidFill>
                  <a:schemeClr val="tx1"/>
                </a:solidFill>
              </a:rPr>
              <a:t>is DMG MORI Group’s focused initiative in growing US Federal Contracting opportunities in Advanced Manufacturing. </a:t>
            </a:r>
          </a:p>
          <a:p>
            <a:pPr marL="914400" marR="0" lvl="2" indent="0">
              <a:spcBef>
                <a:spcPts val="0"/>
              </a:spcBef>
              <a:spcAft>
                <a:spcPts val="0"/>
              </a:spcAft>
              <a:buSzPts val="1000"/>
              <a:buNone/>
              <a:tabLst>
                <a:tab pos="1371600" algn="l"/>
              </a:tabLst>
            </a:pPr>
            <a:endParaRPr lang="en-US" sz="1100" b="1" dirty="0">
              <a:solidFill>
                <a:srgbClr val="231F20"/>
              </a:solidFill>
              <a:effectLst/>
              <a:latin typeface="DIN2014-Bold"/>
              <a:ea typeface="Times New Roman" panose="02020603050405020304" pitchFamily="18" charset="0"/>
            </a:endParaRPr>
          </a:p>
          <a:p>
            <a:pPr marL="1143000" marR="0" lvl="2" indent="-228600">
              <a:spcBef>
                <a:spcPts val="0"/>
              </a:spcBef>
              <a:spcAft>
                <a:spcPts val="0"/>
              </a:spcAft>
              <a:buSzPts val="1000"/>
              <a:buFont typeface="Wingdings" panose="05000000000000000000" pitchFamily="2" charset="2"/>
              <a:buChar char=""/>
              <a:tabLst>
                <a:tab pos="1371600" algn="l"/>
              </a:tabLst>
            </a:pPr>
            <a:endParaRPr lang="en-US" sz="1100" b="1" dirty="0">
              <a:solidFill>
                <a:srgbClr val="231F20"/>
              </a:solidFill>
              <a:latin typeface="+mj-lt"/>
              <a:ea typeface="Times New Roman" panose="02020603050405020304" pitchFamily="18" charset="0"/>
            </a:endParaRPr>
          </a:p>
          <a:p>
            <a:pPr marL="427038" indent="-228600">
              <a:spcAft>
                <a:spcPts val="0"/>
              </a:spcAft>
              <a:buSzPts val="1000"/>
              <a:buFont typeface="Arial" panose="020B0604020202020204" pitchFamily="34" charset="0"/>
              <a:buChar char="•"/>
              <a:tabLst>
                <a:tab pos="1371600" algn="l"/>
              </a:tabLst>
            </a:pPr>
            <a:r>
              <a:rPr lang="en-US" sz="1100" b="1" dirty="0">
                <a:solidFill>
                  <a:srgbClr val="231F20"/>
                </a:solidFill>
                <a:effectLst/>
                <a:ea typeface="Times New Roman" panose="02020603050405020304" pitchFamily="18" charset="0"/>
              </a:rPr>
              <a:t>WORLD’S LARGEST MACHINE TOOL MANUFACTURER</a:t>
            </a:r>
            <a:endParaRPr lang="en-US" sz="1100" dirty="0">
              <a:solidFill>
                <a:srgbClr val="231F20"/>
              </a:solidFill>
              <a:effectLst/>
              <a:ea typeface="Calibri" panose="020F0502020204030204" pitchFamily="34" charset="0"/>
            </a:endParaRPr>
          </a:p>
          <a:p>
            <a:pPr marL="971550" lvl="1" indent="-228600">
              <a:spcAft>
                <a:spcPts val="0"/>
              </a:spcAft>
              <a:buSzPts val="1000"/>
              <a:buFont typeface="Courier New" panose="02070309020205020404" pitchFamily="49" charset="0"/>
              <a:buChar char="o"/>
              <a:tabLst>
                <a:tab pos="1828800" algn="l"/>
              </a:tabLst>
            </a:pPr>
            <a:r>
              <a:rPr lang="en-US" sz="1100" dirty="0">
                <a:solidFill>
                  <a:srgbClr val="58595B"/>
                </a:solidFill>
                <a:effectLst/>
                <a:ea typeface="Times New Roman" panose="02020603050405020304" pitchFamily="18" charset="0"/>
              </a:rPr>
              <a:t>Industry’s only total solutions provider that supports additive and subtractive manufacturing.</a:t>
            </a:r>
            <a:endParaRPr lang="en-US" sz="1100" dirty="0">
              <a:solidFill>
                <a:srgbClr val="58595B"/>
              </a:solidFill>
              <a:effectLst/>
              <a:ea typeface="Calibri" panose="020F0502020204030204" pitchFamily="34" charset="0"/>
            </a:endParaRPr>
          </a:p>
          <a:p>
            <a:pPr marL="188912" marR="0" indent="0">
              <a:spcBef>
                <a:spcPts val="0"/>
              </a:spcBef>
              <a:spcAft>
                <a:spcPts val="0"/>
              </a:spcAft>
              <a:buNone/>
            </a:pPr>
            <a:r>
              <a:rPr lang="en-US" sz="1100" dirty="0">
                <a:solidFill>
                  <a:srgbClr val="58595B"/>
                </a:solidFill>
                <a:effectLst/>
                <a:ea typeface="Calibri" panose="020F0502020204030204" pitchFamily="34" charset="0"/>
              </a:rPr>
              <a:t> </a:t>
            </a:r>
            <a:endParaRPr lang="en-US" sz="1100" dirty="0">
              <a:effectLst/>
              <a:ea typeface="Calibri" panose="020F0502020204030204" pitchFamily="34" charset="0"/>
            </a:endParaRPr>
          </a:p>
          <a:p>
            <a:pPr marL="427038" indent="-228600">
              <a:spcAft>
                <a:spcPts val="0"/>
              </a:spcAft>
              <a:buSzPts val="1000"/>
              <a:buFont typeface="Arial" panose="020B0604020202020204" pitchFamily="34" charset="0"/>
              <a:buChar char="•"/>
              <a:tabLst>
                <a:tab pos="1371600" algn="l"/>
              </a:tabLst>
            </a:pPr>
            <a:r>
              <a:rPr lang="en-US" sz="1100" b="1" dirty="0">
                <a:solidFill>
                  <a:srgbClr val="231F20"/>
                </a:solidFill>
                <a:effectLst/>
                <a:ea typeface="Times New Roman" panose="02020603050405020304" pitchFamily="18" charset="0"/>
              </a:rPr>
              <a:t>TURNKEY SUPPORT</a:t>
            </a:r>
            <a:endParaRPr lang="en-US" sz="1100" dirty="0">
              <a:solidFill>
                <a:srgbClr val="231F20"/>
              </a:solidFill>
              <a:effectLst/>
              <a:ea typeface="Calibri" panose="020F0502020204030204" pitchFamily="34" charset="0"/>
            </a:endParaRPr>
          </a:p>
          <a:p>
            <a:pPr marL="971550" lvl="1" indent="-228600">
              <a:spcAft>
                <a:spcPts val="0"/>
              </a:spcAft>
              <a:buSzPts val="1000"/>
              <a:buFont typeface="Courier New" panose="02070309020205020404" pitchFamily="49" charset="0"/>
              <a:buChar char="o"/>
              <a:tabLst>
                <a:tab pos="1828800" algn="l"/>
              </a:tabLst>
            </a:pPr>
            <a:r>
              <a:rPr lang="en-US" sz="1100" dirty="0">
                <a:solidFill>
                  <a:srgbClr val="58595B"/>
                </a:solidFill>
                <a:effectLst/>
                <a:ea typeface="Times New Roman" panose="02020603050405020304" pitchFamily="18" charset="0"/>
              </a:rPr>
              <a:t>World’s largest machine tool builder with direct support and direct access from the customer to the builder</a:t>
            </a:r>
            <a:endParaRPr lang="en-US" sz="1100" dirty="0">
              <a:solidFill>
                <a:srgbClr val="58595B"/>
              </a:solidFill>
              <a:effectLst/>
              <a:ea typeface="Calibri" panose="020F0502020204030204" pitchFamily="34" charset="0"/>
            </a:endParaRPr>
          </a:p>
          <a:p>
            <a:pPr marL="188912" marR="0" indent="0">
              <a:spcBef>
                <a:spcPts val="0"/>
              </a:spcBef>
              <a:spcAft>
                <a:spcPts val="0"/>
              </a:spcAft>
              <a:buNone/>
            </a:pPr>
            <a:r>
              <a:rPr lang="en-US" sz="1100" b="1" dirty="0">
                <a:solidFill>
                  <a:srgbClr val="231F20"/>
                </a:solidFill>
                <a:effectLst/>
                <a:ea typeface="Calibri" panose="020F0502020204030204" pitchFamily="34" charset="0"/>
              </a:rPr>
              <a:t> </a:t>
            </a:r>
            <a:endParaRPr lang="en-US" sz="1100" dirty="0">
              <a:effectLst/>
              <a:ea typeface="Calibri" panose="020F0502020204030204" pitchFamily="34" charset="0"/>
            </a:endParaRPr>
          </a:p>
          <a:p>
            <a:pPr marL="427038" indent="-228600">
              <a:spcAft>
                <a:spcPts val="0"/>
              </a:spcAft>
              <a:buSzPts val="1000"/>
              <a:buFont typeface="Arial" panose="020B0604020202020204" pitchFamily="34" charset="0"/>
              <a:buChar char="•"/>
              <a:tabLst>
                <a:tab pos="1371600" algn="l"/>
              </a:tabLst>
            </a:pPr>
            <a:r>
              <a:rPr lang="en-US" sz="1100" b="1" dirty="0">
                <a:solidFill>
                  <a:srgbClr val="231F20"/>
                </a:solidFill>
                <a:effectLst/>
                <a:ea typeface="Times New Roman" panose="02020603050405020304" pitchFamily="18" charset="0"/>
              </a:rPr>
              <a:t>SUPERIOR TECHNICAL SUPPORT AND TRAINING</a:t>
            </a:r>
            <a:endParaRPr lang="en-US" sz="1100" dirty="0">
              <a:solidFill>
                <a:srgbClr val="231F20"/>
              </a:solidFill>
              <a:effectLst/>
              <a:ea typeface="Calibri" panose="020F0502020204030204" pitchFamily="34" charset="0"/>
            </a:endParaRPr>
          </a:p>
          <a:p>
            <a:pPr marL="971550" lvl="1" indent="-228600">
              <a:spcAft>
                <a:spcPts val="0"/>
              </a:spcAft>
              <a:buSzPts val="1000"/>
              <a:buFont typeface="Courier New" panose="02070309020205020404" pitchFamily="49" charset="0"/>
              <a:buChar char="o"/>
              <a:tabLst>
                <a:tab pos="1828800" algn="l"/>
              </a:tabLst>
            </a:pPr>
            <a:r>
              <a:rPr lang="en-US" sz="1100" dirty="0">
                <a:solidFill>
                  <a:srgbClr val="58595B"/>
                </a:solidFill>
                <a:effectLst/>
                <a:ea typeface="Times New Roman" panose="02020603050405020304" pitchFamily="18" charset="0"/>
              </a:rPr>
              <a:t>Through our NIMS accredited academy and online courses, we help train your force on how to make parts using DMG equipment.</a:t>
            </a:r>
            <a:endParaRPr lang="en-US" sz="1100" dirty="0">
              <a:solidFill>
                <a:srgbClr val="58595B"/>
              </a:solidFill>
              <a:effectLst/>
              <a:ea typeface="Calibri" panose="020F0502020204030204" pitchFamily="34" charset="0"/>
            </a:endParaRPr>
          </a:p>
          <a:p>
            <a:pPr marL="188912" marR="0" indent="0">
              <a:spcBef>
                <a:spcPts val="0"/>
              </a:spcBef>
              <a:spcAft>
                <a:spcPts val="0"/>
              </a:spcAft>
              <a:buNone/>
            </a:pPr>
            <a:r>
              <a:rPr lang="en-US" sz="1100" b="1" dirty="0">
                <a:solidFill>
                  <a:srgbClr val="231F20"/>
                </a:solidFill>
                <a:effectLst/>
                <a:ea typeface="Calibri" panose="020F0502020204030204" pitchFamily="34" charset="0"/>
              </a:rPr>
              <a:t> </a:t>
            </a:r>
            <a:endParaRPr lang="en-US" sz="1100" dirty="0">
              <a:effectLst/>
              <a:ea typeface="Calibri" panose="020F0502020204030204" pitchFamily="34" charset="0"/>
            </a:endParaRPr>
          </a:p>
          <a:p>
            <a:pPr marL="427038" indent="-228600">
              <a:spcAft>
                <a:spcPts val="0"/>
              </a:spcAft>
              <a:buSzPts val="1000"/>
              <a:buFont typeface="Arial" panose="020B0604020202020204" pitchFamily="34" charset="0"/>
              <a:buChar char="•"/>
              <a:tabLst>
                <a:tab pos="1371600" algn="l"/>
              </a:tabLst>
            </a:pPr>
            <a:r>
              <a:rPr lang="en-US" sz="1100" b="1" dirty="0">
                <a:solidFill>
                  <a:srgbClr val="231F20"/>
                </a:solidFill>
                <a:effectLst/>
                <a:ea typeface="Times New Roman" panose="02020603050405020304" pitchFamily="18" charset="0"/>
              </a:rPr>
              <a:t>CYBER SECURITY COMPLIANCE</a:t>
            </a:r>
            <a:endParaRPr lang="en-US" sz="1100" dirty="0">
              <a:solidFill>
                <a:srgbClr val="231F20"/>
              </a:solidFill>
              <a:effectLst/>
              <a:ea typeface="Calibri" panose="020F0502020204030204" pitchFamily="34" charset="0"/>
            </a:endParaRPr>
          </a:p>
          <a:p>
            <a:pPr marL="971550" lvl="1" indent="-228600">
              <a:spcAft>
                <a:spcPts val="0"/>
              </a:spcAft>
              <a:buSzPts val="1000"/>
              <a:buFont typeface="Courier New" panose="02070309020205020404" pitchFamily="49" charset="0"/>
              <a:buChar char="o"/>
              <a:tabLst>
                <a:tab pos="1828800" algn="l"/>
              </a:tabLst>
            </a:pPr>
            <a:r>
              <a:rPr lang="en-US" sz="1100" dirty="0">
                <a:solidFill>
                  <a:srgbClr val="58595B"/>
                </a:solidFill>
              </a:rPr>
              <a:t>We are NIST complaint, CMMC 2.0 ready, and we operate on Microsoft GCC High</a:t>
            </a:r>
          </a:p>
          <a:p>
            <a:pPr marL="0" inden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8" name="Picture 7">
            <a:extLst>
              <a:ext uri="{FF2B5EF4-FFF2-40B4-BE49-F238E27FC236}">
                <a16:creationId xmlns:a16="http://schemas.microsoft.com/office/drawing/2014/main" id="{08244F38-A221-CFF7-DD6A-3F3AE8709A8C}"/>
              </a:ext>
            </a:extLst>
          </p:cNvPr>
          <p:cNvPicPr>
            <a:picLocks noChangeAspect="1"/>
          </p:cNvPicPr>
          <p:nvPr/>
        </p:nvPicPr>
        <p:blipFill>
          <a:blip r:embed="rId2"/>
          <a:stretch>
            <a:fillRect/>
          </a:stretch>
        </p:blipFill>
        <p:spPr>
          <a:xfrm>
            <a:off x="4859031" y="1187635"/>
            <a:ext cx="5046969" cy="4978582"/>
          </a:xfrm>
          <a:prstGeom prst="rect">
            <a:avLst/>
          </a:prstGeom>
        </p:spPr>
      </p:pic>
      <p:sp>
        <p:nvSpPr>
          <p:cNvPr id="7" name="Datumsplatzhalter 7">
            <a:extLst>
              <a:ext uri="{FF2B5EF4-FFF2-40B4-BE49-F238E27FC236}">
                <a16:creationId xmlns:a16="http://schemas.microsoft.com/office/drawing/2014/main" id="{CCDB7217-4376-B6A3-5B64-FC9F2BA47596}"/>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059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normAutofit/>
          </a:bodyPr>
          <a:lstStyle/>
          <a:p>
            <a:r>
              <a:rPr lang="en-US" dirty="0">
                <a:cs typeface="Times New Roman" panose="02020603050405020304" pitchFamily="18" charset="0"/>
              </a:rPr>
              <a:t>Additive Manufacturing – Process Chains</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12</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2 – Slide with NT, DMU, new SLM</a:t>
            </a:r>
          </a:p>
          <a:p>
            <a:endParaRPr lang="en-US" dirty="0"/>
          </a:p>
        </p:txBody>
      </p:sp>
      <p:pic>
        <p:nvPicPr>
          <p:cNvPr id="8" name="Picture 7">
            <a:extLst>
              <a:ext uri="{FF2B5EF4-FFF2-40B4-BE49-F238E27FC236}">
                <a16:creationId xmlns:a16="http://schemas.microsoft.com/office/drawing/2014/main" id="{4528FBB8-86AE-D96F-5063-B6BA27DBA5F8}"/>
              </a:ext>
            </a:extLst>
          </p:cNvPr>
          <p:cNvPicPr>
            <a:picLocks noChangeAspect="1"/>
          </p:cNvPicPr>
          <p:nvPr/>
        </p:nvPicPr>
        <p:blipFill>
          <a:blip r:embed="rId2"/>
          <a:stretch>
            <a:fillRect/>
          </a:stretch>
        </p:blipFill>
        <p:spPr>
          <a:xfrm>
            <a:off x="0" y="551647"/>
            <a:ext cx="9906000" cy="5573930"/>
          </a:xfrm>
          <a:prstGeom prst="rect">
            <a:avLst/>
          </a:prstGeom>
        </p:spPr>
      </p:pic>
      <p:sp>
        <p:nvSpPr>
          <p:cNvPr id="7" name="Datumsplatzhalter 7">
            <a:extLst>
              <a:ext uri="{FF2B5EF4-FFF2-40B4-BE49-F238E27FC236}">
                <a16:creationId xmlns:a16="http://schemas.microsoft.com/office/drawing/2014/main" id="{96EEA6BA-FD97-5E01-3801-740C71D52EB1}"/>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4641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normAutofit/>
          </a:bodyPr>
          <a:lstStyle/>
          <a:p>
            <a:r>
              <a:rPr lang="en-US" dirty="0">
                <a:effectLst/>
                <a:ea typeface="Calibri" panose="020F0502020204030204" pitchFamily="34" charset="0"/>
                <a:cs typeface="Times New Roman" panose="02020603050405020304" pitchFamily="18" charset="0"/>
              </a:rPr>
              <a:t>Lasertec 30 SLM - built in USA</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13</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3 – SLM built in Davis, subtractive</a:t>
            </a:r>
          </a:p>
          <a:p>
            <a:endParaRPr lang="en-US" dirty="0"/>
          </a:p>
        </p:txBody>
      </p:sp>
      <p:pic>
        <p:nvPicPr>
          <p:cNvPr id="8" name="Picture 7">
            <a:extLst>
              <a:ext uri="{FF2B5EF4-FFF2-40B4-BE49-F238E27FC236}">
                <a16:creationId xmlns:a16="http://schemas.microsoft.com/office/drawing/2014/main" id="{81F9B5F7-4B90-839F-C0B3-7727AE351BB6}"/>
              </a:ext>
            </a:extLst>
          </p:cNvPr>
          <p:cNvPicPr>
            <a:picLocks noChangeAspect="1"/>
          </p:cNvPicPr>
          <p:nvPr/>
        </p:nvPicPr>
        <p:blipFill>
          <a:blip r:embed="rId2"/>
          <a:stretch>
            <a:fillRect/>
          </a:stretch>
        </p:blipFill>
        <p:spPr>
          <a:xfrm>
            <a:off x="6534" y="551645"/>
            <a:ext cx="8908868" cy="5977447"/>
          </a:xfrm>
          <a:prstGeom prst="rect">
            <a:avLst/>
          </a:prstGeom>
        </p:spPr>
      </p:pic>
      <p:sp>
        <p:nvSpPr>
          <p:cNvPr id="7" name="Datumsplatzhalter 7">
            <a:extLst>
              <a:ext uri="{FF2B5EF4-FFF2-40B4-BE49-F238E27FC236}">
                <a16:creationId xmlns:a16="http://schemas.microsoft.com/office/drawing/2014/main" id="{C9515233-012A-3DEA-727F-B2DAA6428F00}"/>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938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99691-3815-454E-882C-BE3628FDB517}"/>
              </a:ext>
            </a:extLst>
          </p:cNvPr>
          <p:cNvSpPr>
            <a:spLocks noGrp="1"/>
          </p:cNvSpPr>
          <p:nvPr>
            <p:ph type="title"/>
          </p:nvPr>
        </p:nvSpPr>
        <p:spPr/>
        <p:txBody>
          <a:bodyPr/>
          <a:lstStyle/>
          <a:p>
            <a:r>
              <a:rPr lang="en-US" dirty="0"/>
              <a:t>Technologies &amp; MACHINES</a:t>
            </a:r>
          </a:p>
        </p:txBody>
      </p:sp>
      <p:pic>
        <p:nvPicPr>
          <p:cNvPr id="7" name="Bildplatzhalter 46">
            <a:extLst>
              <a:ext uri="{FF2B5EF4-FFF2-40B4-BE49-F238E27FC236}">
                <a16:creationId xmlns:a16="http://schemas.microsoft.com/office/drawing/2014/main" id="{5A1EB83B-15DC-410F-9B0D-F070F92967EE}"/>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p:pic>
      <p:pic>
        <p:nvPicPr>
          <p:cNvPr id="9" name="Grafik 8" descr="Ein Bild, das sitzend, Kasten, suchend, weiß enthält.&#10;&#10;Automatisch generierte Beschreibung">
            <a:extLst>
              <a:ext uri="{FF2B5EF4-FFF2-40B4-BE49-F238E27FC236}">
                <a16:creationId xmlns:a16="http://schemas.microsoft.com/office/drawing/2014/main" id="{2B2BB55B-906A-44A2-9930-7E8551DF6F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3603" y="3992692"/>
            <a:ext cx="764798" cy="642907"/>
          </a:xfrm>
          <a:prstGeom prst="rect">
            <a:avLst/>
          </a:prstGeom>
        </p:spPr>
      </p:pic>
      <p:pic>
        <p:nvPicPr>
          <p:cNvPr id="10" name="Grafik 9" descr="Ein Bild, das Tisch, sitzend, Messer, weiß enthält.&#10;&#10;Automatisch generierte Beschreibung">
            <a:extLst>
              <a:ext uri="{FF2B5EF4-FFF2-40B4-BE49-F238E27FC236}">
                <a16:creationId xmlns:a16="http://schemas.microsoft.com/office/drawing/2014/main" id="{1626C03B-4554-4CD0-8BA3-C4ED88BA83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1793" y="3195066"/>
            <a:ext cx="716729" cy="805575"/>
          </a:xfrm>
          <a:prstGeom prst="rect">
            <a:avLst/>
          </a:prstGeom>
        </p:spPr>
      </p:pic>
      <p:pic>
        <p:nvPicPr>
          <p:cNvPr id="11" name="Grafik 10" descr="Ein Bild, das Tisch, drinnen, sitzend, Paar enthält.&#10;&#10;Automatisch generierte Beschreibung">
            <a:extLst>
              <a:ext uri="{FF2B5EF4-FFF2-40B4-BE49-F238E27FC236}">
                <a16:creationId xmlns:a16="http://schemas.microsoft.com/office/drawing/2014/main" id="{F97AD375-F678-4EF0-B80C-FA652A5808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0528" y="4044552"/>
            <a:ext cx="962022" cy="495541"/>
          </a:xfrm>
          <a:prstGeom prst="rect">
            <a:avLst/>
          </a:prstGeom>
        </p:spPr>
      </p:pic>
      <p:pic>
        <p:nvPicPr>
          <p:cNvPr id="12" name="Grafik 11" descr="Ein Bild, das sitzend enthält.&#10;&#10;Automatisch generierte Beschreibung">
            <a:extLst>
              <a:ext uri="{FF2B5EF4-FFF2-40B4-BE49-F238E27FC236}">
                <a16:creationId xmlns:a16="http://schemas.microsoft.com/office/drawing/2014/main" id="{C1EC6588-3883-4F27-84DB-DE2FE574D1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7871" y="3319215"/>
            <a:ext cx="789531" cy="725382"/>
          </a:xfrm>
          <a:prstGeom prst="rect">
            <a:avLst/>
          </a:prstGeom>
        </p:spPr>
      </p:pic>
      <p:pic>
        <p:nvPicPr>
          <p:cNvPr id="13" name="Grafik 12" descr="Ein Bild, das Licht enthält.&#10;&#10;Automatisch generierte Beschreibung">
            <a:extLst>
              <a:ext uri="{FF2B5EF4-FFF2-40B4-BE49-F238E27FC236}">
                <a16:creationId xmlns:a16="http://schemas.microsoft.com/office/drawing/2014/main" id="{16F9F690-49EE-451E-A2B5-F4FC4F2794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9267" y="4095909"/>
            <a:ext cx="714079" cy="541138"/>
          </a:xfrm>
          <a:prstGeom prst="rect">
            <a:avLst/>
          </a:prstGeom>
        </p:spPr>
      </p:pic>
      <p:pic>
        <p:nvPicPr>
          <p:cNvPr id="14" name="Grafik 13" descr="Ein Bild, das Elektronik, Doughnut, Kasten, sitzend enthält.&#10;&#10;Automatisch generierte Beschreibung">
            <a:extLst>
              <a:ext uri="{FF2B5EF4-FFF2-40B4-BE49-F238E27FC236}">
                <a16:creationId xmlns:a16="http://schemas.microsoft.com/office/drawing/2014/main" id="{22F29657-AF3B-4642-A3B2-13EBD07B26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36133" y="3945758"/>
            <a:ext cx="766612" cy="669986"/>
          </a:xfrm>
          <a:prstGeom prst="rect">
            <a:avLst/>
          </a:prstGeom>
        </p:spPr>
      </p:pic>
      <p:pic>
        <p:nvPicPr>
          <p:cNvPr id="15" name="Grafik 14" descr="Ein Bild, das Tasse, sitzend, Tisch, weiß enthält.&#10;&#10;Automatisch generierte Beschreibung">
            <a:extLst>
              <a:ext uri="{FF2B5EF4-FFF2-40B4-BE49-F238E27FC236}">
                <a16:creationId xmlns:a16="http://schemas.microsoft.com/office/drawing/2014/main" id="{1D9D4ACC-0F54-4859-ACF4-61B76C40A6A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44642" y="3831181"/>
            <a:ext cx="615093" cy="784563"/>
          </a:xfrm>
          <a:prstGeom prst="rect">
            <a:avLst/>
          </a:prstGeom>
        </p:spPr>
      </p:pic>
      <p:pic>
        <p:nvPicPr>
          <p:cNvPr id="16" name="Grafik 15" descr="Ein Bild, das Kasten enthält.&#10;&#10;Automatisch generierte Beschreibung">
            <a:extLst>
              <a:ext uri="{FF2B5EF4-FFF2-40B4-BE49-F238E27FC236}">
                <a16:creationId xmlns:a16="http://schemas.microsoft.com/office/drawing/2014/main" id="{C03D2FA1-8784-4787-9D7F-3D3DC47E38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018618" y="3296159"/>
            <a:ext cx="938138" cy="708489"/>
          </a:xfrm>
          <a:prstGeom prst="rect">
            <a:avLst/>
          </a:prstGeom>
        </p:spPr>
      </p:pic>
      <p:pic>
        <p:nvPicPr>
          <p:cNvPr id="17" name="Grafik 16" descr="Ein Bild, das Tisch, sitzend, schwarz, weiß enthält.&#10;&#10;Automatisch generierte Beschreibung">
            <a:extLst>
              <a:ext uri="{FF2B5EF4-FFF2-40B4-BE49-F238E27FC236}">
                <a16:creationId xmlns:a16="http://schemas.microsoft.com/office/drawing/2014/main" id="{ED3FD63E-7A08-49F3-81AE-B51E117623F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98707" y="3364397"/>
            <a:ext cx="921938" cy="661203"/>
          </a:xfrm>
          <a:prstGeom prst="rect">
            <a:avLst/>
          </a:prstGeom>
        </p:spPr>
      </p:pic>
      <p:pic>
        <p:nvPicPr>
          <p:cNvPr id="18" name="Grafik 17" descr="Ein Bild, das sitzend, Tisch, Kasten, LKW enthält.&#10;&#10;Automatisch generierte Beschreibung">
            <a:extLst>
              <a:ext uri="{FF2B5EF4-FFF2-40B4-BE49-F238E27FC236}">
                <a16:creationId xmlns:a16="http://schemas.microsoft.com/office/drawing/2014/main" id="{36B88C15-AB08-41C0-9D21-3FBED7D8780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66361" y="3464149"/>
            <a:ext cx="983067" cy="1043996"/>
          </a:xfrm>
          <a:prstGeom prst="rect">
            <a:avLst/>
          </a:prstGeom>
        </p:spPr>
      </p:pic>
      <p:sp>
        <p:nvSpPr>
          <p:cNvPr id="19" name="Textfeld 18">
            <a:extLst>
              <a:ext uri="{FF2B5EF4-FFF2-40B4-BE49-F238E27FC236}">
                <a16:creationId xmlns:a16="http://schemas.microsoft.com/office/drawing/2014/main" id="{A5AE1410-3F20-4741-B7B4-0EB3574E4071}"/>
              </a:ext>
            </a:extLst>
          </p:cNvPr>
          <p:cNvSpPr txBox="1"/>
          <p:nvPr/>
        </p:nvSpPr>
        <p:spPr>
          <a:xfrm>
            <a:off x="429682" y="1057337"/>
            <a:ext cx="1379149" cy="4112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rPr>
              <a:t>TURNING TECHNOLOGY</a:t>
            </a:r>
          </a:p>
        </p:txBody>
      </p:sp>
      <p:sp>
        <p:nvSpPr>
          <p:cNvPr id="20" name="Textfeld 19">
            <a:extLst>
              <a:ext uri="{FF2B5EF4-FFF2-40B4-BE49-F238E27FC236}">
                <a16:creationId xmlns:a16="http://schemas.microsoft.com/office/drawing/2014/main" id="{7A0E62C9-FBF7-4BD3-89DA-5856B6EEF5F2}"/>
              </a:ext>
            </a:extLst>
          </p:cNvPr>
          <p:cNvSpPr txBox="1"/>
          <p:nvPr/>
        </p:nvSpPr>
        <p:spPr>
          <a:xfrm>
            <a:off x="1964158" y="1057337"/>
            <a:ext cx="1387918" cy="4112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rPr>
              <a:t>MILLING TECHNOLOGY</a:t>
            </a:r>
          </a:p>
        </p:txBody>
      </p:sp>
      <p:sp>
        <p:nvSpPr>
          <p:cNvPr id="21" name="Textfeld 20">
            <a:extLst>
              <a:ext uri="{FF2B5EF4-FFF2-40B4-BE49-F238E27FC236}">
                <a16:creationId xmlns:a16="http://schemas.microsoft.com/office/drawing/2014/main" id="{9A2130D3-980F-40C2-B0AA-5AC37290EE16}"/>
              </a:ext>
            </a:extLst>
          </p:cNvPr>
          <p:cNvSpPr txBox="1"/>
          <p:nvPr/>
        </p:nvSpPr>
        <p:spPr>
          <a:xfrm>
            <a:off x="3507403" y="1057337"/>
            <a:ext cx="1377897" cy="4112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ULTRASONIC</a:t>
            </a:r>
          </a:p>
        </p:txBody>
      </p:sp>
      <p:sp>
        <p:nvSpPr>
          <p:cNvPr id="22" name="Textfeld 21">
            <a:extLst>
              <a:ext uri="{FF2B5EF4-FFF2-40B4-BE49-F238E27FC236}">
                <a16:creationId xmlns:a16="http://schemas.microsoft.com/office/drawing/2014/main" id="{9D9D39AE-EAE7-4670-B1C3-83DF4932D740}"/>
              </a:ext>
            </a:extLst>
          </p:cNvPr>
          <p:cNvSpPr txBox="1"/>
          <p:nvPr/>
        </p:nvSpPr>
        <p:spPr>
          <a:xfrm>
            <a:off x="5040626" y="1057337"/>
            <a:ext cx="1377897" cy="4112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LASERTEC</a:t>
            </a:r>
          </a:p>
        </p:txBody>
      </p:sp>
      <p:sp>
        <p:nvSpPr>
          <p:cNvPr id="23" name="Textfeld 22">
            <a:extLst>
              <a:ext uri="{FF2B5EF4-FFF2-40B4-BE49-F238E27FC236}">
                <a16:creationId xmlns:a16="http://schemas.microsoft.com/office/drawing/2014/main" id="{65412F05-2D27-4214-B953-4D032835EBEA}"/>
              </a:ext>
            </a:extLst>
          </p:cNvPr>
          <p:cNvSpPr txBox="1"/>
          <p:nvPr/>
        </p:nvSpPr>
        <p:spPr>
          <a:xfrm>
            <a:off x="6573848" y="1057337"/>
            <a:ext cx="1382907" cy="4112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ADDITIVE</a:t>
            </a:r>
          </a:p>
          <a:p>
            <a:pPr marL="0" marR="0" lvl="0" indent="0" algn="ctr" defTabSz="792000" eaLnBrk="1" fontAlgn="auto" latinLnBrk="0" hangingPunct="1">
              <a:lnSpc>
                <a:spcPts val="14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MANUFACTURING</a:t>
            </a:r>
          </a:p>
        </p:txBody>
      </p:sp>
      <p:sp>
        <p:nvSpPr>
          <p:cNvPr id="24" name="Textfeld 23">
            <a:extLst>
              <a:ext uri="{FF2B5EF4-FFF2-40B4-BE49-F238E27FC236}">
                <a16:creationId xmlns:a16="http://schemas.microsoft.com/office/drawing/2014/main" id="{6FE46BB3-87A2-41B1-93B6-2BCC73494755}"/>
              </a:ext>
            </a:extLst>
          </p:cNvPr>
          <p:cNvSpPr txBox="1"/>
          <p:nvPr/>
        </p:nvSpPr>
        <p:spPr>
          <a:xfrm>
            <a:off x="8112082" y="1057337"/>
            <a:ext cx="1387917" cy="4112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AUTOMATION</a:t>
            </a:r>
          </a:p>
        </p:txBody>
      </p:sp>
      <p:pic>
        <p:nvPicPr>
          <p:cNvPr id="25" name="Grafik 24" descr="Ein Bild, das sitzend, rot, Zug, Ende enthält.&#10;&#10;Automatisch generierte Beschreibung">
            <a:extLst>
              <a:ext uri="{FF2B5EF4-FFF2-40B4-BE49-F238E27FC236}">
                <a16:creationId xmlns:a16="http://schemas.microsoft.com/office/drawing/2014/main" id="{A2FFF546-7351-4BDB-81C4-E66A0A9913D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573848" y="1469696"/>
            <a:ext cx="1382907" cy="1164949"/>
          </a:xfrm>
          <a:prstGeom prst="rect">
            <a:avLst/>
          </a:prstGeom>
          <a:ln>
            <a:solidFill>
              <a:srgbClr val="FFFFFF"/>
            </a:solidFill>
          </a:ln>
        </p:spPr>
      </p:pic>
      <p:pic>
        <p:nvPicPr>
          <p:cNvPr id="26" name="Grafik 25" descr="Ein Bild, das drinnen, sitzend, weiß, Elemente enthält.&#10;&#10;Automatisch generierte Beschreibung">
            <a:extLst>
              <a:ext uri="{FF2B5EF4-FFF2-40B4-BE49-F238E27FC236}">
                <a16:creationId xmlns:a16="http://schemas.microsoft.com/office/drawing/2014/main" id="{A11C348A-3E2C-4001-93BB-8E8A7D74390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040625" y="1469696"/>
            <a:ext cx="1377897" cy="1164949"/>
          </a:xfrm>
          <a:prstGeom prst="rect">
            <a:avLst/>
          </a:prstGeom>
          <a:ln w="12700">
            <a:solidFill>
              <a:srgbClr val="FFFFFF"/>
            </a:solidFill>
          </a:ln>
        </p:spPr>
      </p:pic>
      <p:pic>
        <p:nvPicPr>
          <p:cNvPr id="27" name="Grafik 26" descr="Ein Bild, das drinnen, Küche, Tisch, Essen enthält.&#10;&#10;Automatisch generierte Beschreibung">
            <a:extLst>
              <a:ext uri="{FF2B5EF4-FFF2-40B4-BE49-F238E27FC236}">
                <a16:creationId xmlns:a16="http://schemas.microsoft.com/office/drawing/2014/main" id="{231B28FC-69C0-46D3-9857-998AC44E05D1}"/>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507402" y="1469696"/>
            <a:ext cx="1377897" cy="1164949"/>
          </a:xfrm>
          <a:prstGeom prst="rect">
            <a:avLst/>
          </a:prstGeom>
          <a:ln w="12700">
            <a:solidFill>
              <a:srgbClr val="FFFFFF"/>
            </a:solidFill>
          </a:ln>
        </p:spPr>
      </p:pic>
      <p:pic>
        <p:nvPicPr>
          <p:cNvPr id="28" name="Grafik 27" descr="Ein Bild, das drinnen, Objekt, schwarz, Ebene enthält.&#10;&#10;Automatisch generierte Beschreibung">
            <a:extLst>
              <a:ext uri="{FF2B5EF4-FFF2-40B4-BE49-F238E27FC236}">
                <a16:creationId xmlns:a16="http://schemas.microsoft.com/office/drawing/2014/main" id="{79C7CF41-ADBA-4226-9AFD-6E86E7F2DB4E}"/>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29683" y="1469696"/>
            <a:ext cx="1379148" cy="1164949"/>
          </a:xfrm>
          <a:prstGeom prst="rect">
            <a:avLst/>
          </a:prstGeom>
          <a:ln w="12700">
            <a:solidFill>
              <a:srgbClr val="FFFFFF"/>
            </a:solidFill>
          </a:ln>
        </p:spPr>
      </p:pic>
      <p:pic>
        <p:nvPicPr>
          <p:cNvPr id="29" name="Grafik 28" descr="Ein Bild, das drinnen, Tastatur, Computer, Schreibtisch enthält.&#10;&#10;Automatisch generierte Beschreibung">
            <a:extLst>
              <a:ext uri="{FF2B5EF4-FFF2-40B4-BE49-F238E27FC236}">
                <a16:creationId xmlns:a16="http://schemas.microsoft.com/office/drawing/2014/main" id="{241C03F2-339A-44A0-8279-A07BA68E4DC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964158" y="1469695"/>
            <a:ext cx="1387918" cy="1164949"/>
          </a:xfrm>
          <a:prstGeom prst="rect">
            <a:avLst/>
          </a:prstGeom>
          <a:ln w="12700">
            <a:solidFill>
              <a:srgbClr val="FFFFFF"/>
            </a:solidFill>
          </a:ln>
        </p:spPr>
      </p:pic>
      <p:sp>
        <p:nvSpPr>
          <p:cNvPr id="30" name="Rechtwinkliges Dreieck 29">
            <a:extLst>
              <a:ext uri="{FF2B5EF4-FFF2-40B4-BE49-F238E27FC236}">
                <a16:creationId xmlns:a16="http://schemas.microsoft.com/office/drawing/2014/main" id="{C5456D88-95C6-4DA5-A1E5-D5B5A2A7876A}"/>
              </a:ext>
            </a:extLst>
          </p:cNvPr>
          <p:cNvSpPr/>
          <p:nvPr/>
        </p:nvSpPr>
        <p:spPr>
          <a:xfrm rot="10800000" flipH="1">
            <a:off x="6573848" y="1469695"/>
            <a:ext cx="1389170" cy="1164949"/>
          </a:xfrm>
          <a:prstGeom prst="rtTriangle">
            <a:avLst/>
          </a:prstGeom>
          <a:blipFill dpi="0" rotWithShape="0">
            <a:blip r:embed="rId20" cstate="email">
              <a:extLst>
                <a:ext uri="{28A0092B-C50C-407E-A947-70E740481C1C}">
                  <a14:useLocalDpi xmlns:a14="http://schemas.microsoft.com/office/drawing/2010/main"/>
                </a:ext>
              </a:extLst>
            </a:blip>
            <a:srcRect/>
            <a:stretch>
              <a:fillRect/>
            </a:stretch>
          </a:blip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FFFF"/>
                </a:solidFill>
              </a:ln>
              <a:solidFill>
                <a:srgbClr val="FFFFFF"/>
              </a:solidFill>
              <a:effectLst/>
              <a:uLnTx/>
              <a:uFillTx/>
              <a:latin typeface="Arial"/>
              <a:ea typeface="+mn-ea"/>
              <a:cs typeface="+mn-cs"/>
            </a:endParaRPr>
          </a:p>
        </p:txBody>
      </p:sp>
      <p:pic>
        <p:nvPicPr>
          <p:cNvPr id="31" name="Grafik 30">
            <a:extLst>
              <a:ext uri="{FF2B5EF4-FFF2-40B4-BE49-F238E27FC236}">
                <a16:creationId xmlns:a16="http://schemas.microsoft.com/office/drawing/2014/main" id="{EBE82BD3-0BCD-42AF-A1B1-89DBDD87F46A}"/>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8112082" y="1469697"/>
            <a:ext cx="1377897" cy="1072453"/>
          </a:xfrm>
          <a:prstGeom prst="rect">
            <a:avLst/>
          </a:prstGeom>
          <a:ln w="12700">
            <a:solidFill>
              <a:srgbClr val="FFFFFF"/>
            </a:solidFill>
          </a:ln>
        </p:spPr>
      </p:pic>
      <p:pic>
        <p:nvPicPr>
          <p:cNvPr id="32" name="Grafik 31" descr="Ein Bild, das drinnen, weiß, Front, sitzend enthält.&#10;&#10;Automatisch generierte Beschreibung">
            <a:extLst>
              <a:ext uri="{FF2B5EF4-FFF2-40B4-BE49-F238E27FC236}">
                <a16:creationId xmlns:a16="http://schemas.microsoft.com/office/drawing/2014/main" id="{17F0FC2C-89F5-46A9-A738-06292923528A}"/>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8245696" y="1570075"/>
            <a:ext cx="1244283" cy="934296"/>
          </a:xfrm>
          <a:prstGeom prst="rect">
            <a:avLst/>
          </a:prstGeom>
        </p:spPr>
      </p:pic>
      <p:pic>
        <p:nvPicPr>
          <p:cNvPr id="33" name="Grafik 32" descr="Ein Bild, das sitzend, weiß, Tisch, Computer enthält.&#10;&#10;Automatisch generierte Beschreibung">
            <a:extLst>
              <a:ext uri="{FF2B5EF4-FFF2-40B4-BE49-F238E27FC236}">
                <a16:creationId xmlns:a16="http://schemas.microsoft.com/office/drawing/2014/main" id="{23114977-3037-4FE3-8260-CF3FC254DDE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589904" y="2333584"/>
            <a:ext cx="957536" cy="962024"/>
          </a:xfrm>
          <a:prstGeom prst="rect">
            <a:avLst/>
          </a:prstGeom>
        </p:spPr>
      </p:pic>
      <p:pic>
        <p:nvPicPr>
          <p:cNvPr id="34" name="Grafik 33" descr="Ein Bild, das sitzend, Monitor, Elektronik, Tisch enthält.&#10;&#10;Automatisch generierte Beschreibung">
            <a:extLst>
              <a:ext uri="{FF2B5EF4-FFF2-40B4-BE49-F238E27FC236}">
                <a16:creationId xmlns:a16="http://schemas.microsoft.com/office/drawing/2014/main" id="{01440BC0-F5D6-41DB-B53C-40A3AC911016}"/>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928591" y="2333586"/>
            <a:ext cx="1025019" cy="962022"/>
          </a:xfrm>
          <a:prstGeom prst="rect">
            <a:avLst/>
          </a:prstGeom>
        </p:spPr>
      </p:pic>
      <p:pic>
        <p:nvPicPr>
          <p:cNvPr id="35" name="Grafik 34" descr="Ein Bild, das sitzend, Auto, Tisch, weiß enthält.&#10;&#10;Automatisch generierte Beschreibung">
            <a:extLst>
              <a:ext uri="{FF2B5EF4-FFF2-40B4-BE49-F238E27FC236}">
                <a16:creationId xmlns:a16="http://schemas.microsoft.com/office/drawing/2014/main" id="{063BC006-551D-4E4B-8974-996B50D7EFA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548621" y="2244027"/>
            <a:ext cx="995961" cy="1134462"/>
          </a:xfrm>
          <a:prstGeom prst="rect">
            <a:avLst/>
          </a:prstGeom>
        </p:spPr>
      </p:pic>
      <p:pic>
        <p:nvPicPr>
          <p:cNvPr id="36" name="Grafik 35" descr="Ein Bild, das sitzend, Tisch, schwarz, Monitor enthält.&#10;&#10;Automatisch generierte Beschreibung">
            <a:extLst>
              <a:ext uri="{FF2B5EF4-FFF2-40B4-BE49-F238E27FC236}">
                <a16:creationId xmlns:a16="http://schemas.microsoft.com/office/drawing/2014/main" id="{F3C42059-B1E3-423D-B2BA-BCE79733B369}"/>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964158" y="2375341"/>
            <a:ext cx="901015" cy="962022"/>
          </a:xfrm>
          <a:prstGeom prst="rect">
            <a:avLst/>
          </a:prstGeom>
        </p:spPr>
      </p:pic>
      <p:pic>
        <p:nvPicPr>
          <p:cNvPr id="37" name="Grafik 36" descr="Ein Bild, das Tisch, sitzend, Computer, Mobiltelefon enthält.&#10;&#10;Automatisch generierte Beschreibung">
            <a:extLst>
              <a:ext uri="{FF2B5EF4-FFF2-40B4-BE49-F238E27FC236}">
                <a16:creationId xmlns:a16="http://schemas.microsoft.com/office/drawing/2014/main" id="{299BB535-12C4-48FA-AA5A-27F224D3CBD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15925" y="2447077"/>
            <a:ext cx="1358782" cy="890286"/>
          </a:xfrm>
          <a:prstGeom prst="rect">
            <a:avLst/>
          </a:prstGeom>
        </p:spPr>
      </p:pic>
      <p:sp>
        <p:nvSpPr>
          <p:cNvPr id="39" name="Textfeld 38">
            <a:extLst>
              <a:ext uri="{FF2B5EF4-FFF2-40B4-BE49-F238E27FC236}">
                <a16:creationId xmlns:a16="http://schemas.microsoft.com/office/drawing/2014/main" id="{A318FBF5-AB54-429D-AAF8-BD82ED0E0CA6}"/>
              </a:ext>
            </a:extLst>
          </p:cNvPr>
          <p:cNvSpPr txBox="1"/>
          <p:nvPr/>
        </p:nvSpPr>
        <p:spPr>
          <a:xfrm>
            <a:off x="2734527" y="4681573"/>
            <a:ext cx="2150771" cy="2743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TECHNOLOGY EXCELLENCE</a:t>
            </a:r>
          </a:p>
        </p:txBody>
      </p:sp>
      <p:sp>
        <p:nvSpPr>
          <p:cNvPr id="40" name="Textfeld 39">
            <a:extLst>
              <a:ext uri="{FF2B5EF4-FFF2-40B4-BE49-F238E27FC236}">
                <a16:creationId xmlns:a16="http://schemas.microsoft.com/office/drawing/2014/main" id="{7E58403E-C0AA-47AB-AEBD-47AB9689FCE1}"/>
              </a:ext>
            </a:extLst>
          </p:cNvPr>
          <p:cNvSpPr txBox="1"/>
          <p:nvPr/>
        </p:nvSpPr>
        <p:spPr>
          <a:xfrm>
            <a:off x="5039373" y="4681573"/>
            <a:ext cx="2150771" cy="2743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TRAINING</a:t>
            </a:r>
          </a:p>
        </p:txBody>
      </p:sp>
      <p:sp>
        <p:nvSpPr>
          <p:cNvPr id="41" name="Textfeld 40">
            <a:extLst>
              <a:ext uri="{FF2B5EF4-FFF2-40B4-BE49-F238E27FC236}">
                <a16:creationId xmlns:a16="http://schemas.microsoft.com/office/drawing/2014/main" id="{5348A117-8354-4962-B5CB-059ABAA08F3E}"/>
              </a:ext>
            </a:extLst>
          </p:cNvPr>
          <p:cNvSpPr txBox="1"/>
          <p:nvPr/>
        </p:nvSpPr>
        <p:spPr>
          <a:xfrm>
            <a:off x="7344218" y="4681573"/>
            <a:ext cx="2150771" cy="274376"/>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dirty="0">
                <a:ln>
                  <a:noFill/>
                </a:ln>
                <a:solidFill>
                  <a:srgbClr val="000000"/>
                </a:solidFill>
                <a:effectLst/>
                <a:uLnTx/>
                <a:uFillTx/>
                <a:cs typeface="Arial" panose="020B0604020202020204" pitchFamily="34" charset="0"/>
              </a:rPr>
              <a:t>SERVICE</a:t>
            </a:r>
          </a:p>
        </p:txBody>
      </p:sp>
      <p:pic>
        <p:nvPicPr>
          <p:cNvPr id="43" name="Grafik 42" descr="Ein Bild, das drinnen, Tisch, Fenster, Büro enthält.&#10;&#10;Automatisch generierte Beschreibung">
            <a:extLst>
              <a:ext uri="{FF2B5EF4-FFF2-40B4-BE49-F238E27FC236}">
                <a16:creationId xmlns:a16="http://schemas.microsoft.com/office/drawing/2014/main" id="{939596EE-68FA-4A8E-BF83-19F7A864A89F}"/>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5040625" y="4955950"/>
            <a:ext cx="2149519" cy="1272630"/>
          </a:xfrm>
          <a:prstGeom prst="rect">
            <a:avLst/>
          </a:prstGeom>
        </p:spPr>
      </p:pic>
      <p:pic>
        <p:nvPicPr>
          <p:cNvPr id="44" name="Grafik 43" descr="Ein Bild, das Person, stehend, Mann, Frau enthält.&#10;&#10;Automatisch generierte Beschreibung">
            <a:extLst>
              <a:ext uri="{FF2B5EF4-FFF2-40B4-BE49-F238E27FC236}">
                <a16:creationId xmlns:a16="http://schemas.microsoft.com/office/drawing/2014/main" id="{CFB2F255-7C1E-4D31-A4C7-EA0D0FF58F42}"/>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7345470" y="4955949"/>
            <a:ext cx="2154529" cy="1272631"/>
          </a:xfrm>
          <a:prstGeom prst="rect">
            <a:avLst/>
          </a:prstGeom>
        </p:spPr>
      </p:pic>
      <p:pic>
        <p:nvPicPr>
          <p:cNvPr id="45" name="Grafik 44" descr="Ein Bild, das sitzend, groß, Maschine, weiß enthält.&#10;&#10;Automatisch generierte Beschreibung">
            <a:extLst>
              <a:ext uri="{FF2B5EF4-FFF2-40B4-BE49-F238E27FC236}">
                <a16:creationId xmlns:a16="http://schemas.microsoft.com/office/drawing/2014/main" id="{14B87CC6-D0DA-4665-91C4-25168F23801C}"/>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2735780" y="4955949"/>
            <a:ext cx="2149519" cy="1272631"/>
          </a:xfrm>
          <a:prstGeom prst="rect">
            <a:avLst/>
          </a:prstGeom>
        </p:spPr>
      </p:pic>
      <p:sp>
        <p:nvSpPr>
          <p:cNvPr id="46" name="Rechteck 45">
            <a:extLst>
              <a:ext uri="{FF2B5EF4-FFF2-40B4-BE49-F238E27FC236}">
                <a16:creationId xmlns:a16="http://schemas.microsoft.com/office/drawing/2014/main" id="{7A17778C-4829-4927-934E-2FFE6DE36D3B}"/>
              </a:ext>
            </a:extLst>
          </p:cNvPr>
          <p:cNvSpPr/>
          <p:nvPr/>
        </p:nvSpPr>
        <p:spPr>
          <a:xfrm>
            <a:off x="689004" y="3334494"/>
            <a:ext cx="299762" cy="24622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Drive</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shaft</a:t>
            </a:r>
          </a:p>
        </p:txBody>
      </p:sp>
      <p:sp>
        <p:nvSpPr>
          <p:cNvPr id="47" name="Rechteck 46">
            <a:extLst>
              <a:ext uri="{FF2B5EF4-FFF2-40B4-BE49-F238E27FC236}">
                <a16:creationId xmlns:a16="http://schemas.microsoft.com/office/drawing/2014/main" id="{18A7B228-9A9C-4F4F-8578-E2268D2285FD}"/>
              </a:ext>
            </a:extLst>
          </p:cNvPr>
          <p:cNvSpPr/>
          <p:nvPr/>
        </p:nvSpPr>
        <p:spPr>
          <a:xfrm>
            <a:off x="1258674" y="4192652"/>
            <a:ext cx="629981" cy="24622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Hydraulic</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component</a:t>
            </a:r>
          </a:p>
        </p:txBody>
      </p:sp>
      <p:sp>
        <p:nvSpPr>
          <p:cNvPr id="48" name="Rechteck 47">
            <a:extLst>
              <a:ext uri="{FF2B5EF4-FFF2-40B4-BE49-F238E27FC236}">
                <a16:creationId xmlns:a16="http://schemas.microsoft.com/office/drawing/2014/main" id="{F2EDA3AB-57B7-469B-94B2-ABA8D8B084D5}"/>
              </a:ext>
            </a:extLst>
          </p:cNvPr>
          <p:cNvSpPr/>
          <p:nvPr/>
        </p:nvSpPr>
        <p:spPr>
          <a:xfrm>
            <a:off x="2658501" y="4300879"/>
            <a:ext cx="452047" cy="24622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Landing</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gear</a:t>
            </a:r>
          </a:p>
        </p:txBody>
      </p:sp>
      <p:sp>
        <p:nvSpPr>
          <p:cNvPr id="49" name="Rechteck 48">
            <a:extLst>
              <a:ext uri="{FF2B5EF4-FFF2-40B4-BE49-F238E27FC236}">
                <a16:creationId xmlns:a16="http://schemas.microsoft.com/office/drawing/2014/main" id="{61B34E00-B1EA-4357-88CF-2B02780C48E9}"/>
              </a:ext>
            </a:extLst>
          </p:cNvPr>
          <p:cNvSpPr/>
          <p:nvPr/>
        </p:nvSpPr>
        <p:spPr>
          <a:xfrm>
            <a:off x="1961243" y="3502132"/>
            <a:ext cx="697307" cy="246221"/>
          </a:xfrm>
          <a:prstGeom prst="rect">
            <a:avLst/>
          </a:prstGeom>
        </p:spPr>
        <p:txBody>
          <a:bodyPr wrap="none" lIns="0" tIns="0" rIns="0" bIns="0">
            <a:spAutoFit/>
          </a:bodyPr>
          <a:lstStyle/>
          <a:p>
            <a:pPr marL="0" marR="0" lvl="0" indent="0" algn="r"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Compressor</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disk</a:t>
            </a:r>
          </a:p>
        </p:txBody>
      </p:sp>
      <p:sp>
        <p:nvSpPr>
          <p:cNvPr id="50" name="Rechteck 49">
            <a:extLst>
              <a:ext uri="{FF2B5EF4-FFF2-40B4-BE49-F238E27FC236}">
                <a16:creationId xmlns:a16="http://schemas.microsoft.com/office/drawing/2014/main" id="{1D2E1846-C6AA-4172-AA14-5922128A5F0B}"/>
              </a:ext>
            </a:extLst>
          </p:cNvPr>
          <p:cNvSpPr/>
          <p:nvPr/>
        </p:nvSpPr>
        <p:spPr>
          <a:xfrm>
            <a:off x="3693821" y="3502132"/>
            <a:ext cx="511357" cy="246221"/>
          </a:xfrm>
          <a:prstGeom prst="rect">
            <a:avLst/>
          </a:prstGeom>
        </p:spPr>
        <p:txBody>
          <a:bodyPr wrap="none" lIns="0" tIns="0" rIns="0" bIns="0">
            <a:spAutoFit/>
          </a:bodyPr>
          <a:lstStyle/>
          <a:p>
            <a:pPr marL="0" marR="0" lvl="0" indent="0" algn="r"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Gyro-</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compass</a:t>
            </a:r>
            <a:endParaRPr kumimoji="0" lang="en-US" sz="10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51" name="Rechteck 50">
            <a:extLst>
              <a:ext uri="{FF2B5EF4-FFF2-40B4-BE49-F238E27FC236}">
                <a16:creationId xmlns:a16="http://schemas.microsoft.com/office/drawing/2014/main" id="{7B61F29F-C157-4D03-8E5F-B6FB06E50BAC}"/>
              </a:ext>
            </a:extLst>
          </p:cNvPr>
          <p:cNvSpPr/>
          <p:nvPr/>
        </p:nvSpPr>
        <p:spPr>
          <a:xfrm>
            <a:off x="4487413" y="4196660"/>
            <a:ext cx="362279" cy="24622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Watch</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case</a:t>
            </a:r>
            <a:endParaRPr kumimoji="0" lang="en-US" sz="10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52" name="Rechteck 51">
            <a:extLst>
              <a:ext uri="{FF2B5EF4-FFF2-40B4-BE49-F238E27FC236}">
                <a16:creationId xmlns:a16="http://schemas.microsoft.com/office/drawing/2014/main" id="{9DF4A685-9FCF-4933-BF2E-8E248BCD044A}"/>
              </a:ext>
            </a:extLst>
          </p:cNvPr>
          <p:cNvSpPr/>
          <p:nvPr/>
        </p:nvSpPr>
        <p:spPr>
          <a:xfrm>
            <a:off x="5278217" y="3425972"/>
            <a:ext cx="432811" cy="24622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Turbine</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vane</a:t>
            </a:r>
            <a:endParaRPr kumimoji="0" lang="en-US" sz="10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53" name="Rechteck 52">
            <a:extLst>
              <a:ext uri="{FF2B5EF4-FFF2-40B4-BE49-F238E27FC236}">
                <a16:creationId xmlns:a16="http://schemas.microsoft.com/office/drawing/2014/main" id="{87578418-4FCE-4189-8D7D-86AC7068FA45}"/>
              </a:ext>
            </a:extLst>
          </p:cNvPr>
          <p:cNvSpPr/>
          <p:nvPr/>
        </p:nvSpPr>
        <p:spPr>
          <a:xfrm>
            <a:off x="5106606" y="4178822"/>
            <a:ext cx="1214777" cy="361271"/>
          </a:xfrm>
          <a:prstGeom prst="rect">
            <a:avLst/>
          </a:prstGeom>
        </p:spPr>
        <p:txBody>
          <a:bodyPr wrap="none" lIns="0" tIns="0" rIns="0" bIns="0">
            <a:noAutofit/>
          </a:bodyPr>
          <a:lstStyle/>
          <a:p>
            <a:pPr marL="0" marR="0" lvl="0" indent="0" algn="r"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Steering </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wheel </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cap </a:t>
            </a:r>
            <a:r>
              <a:rPr kumimoji="0" lang="en-US" sz="1000" b="0" i="0" u="none" strike="noStrike" kern="0" cap="none" spc="0" normalizeH="0" baseline="0" noProof="0" dirty="0" err="1">
                <a:ln>
                  <a:noFill/>
                </a:ln>
                <a:solidFill>
                  <a:srgbClr val="000000"/>
                </a:solidFill>
                <a:effectLst/>
                <a:uLnTx/>
                <a:uFillTx/>
              </a:rPr>
              <a:t>mould</a:t>
            </a:r>
            <a:endParaRPr kumimoji="0" lang="en-US" sz="1000" b="0" i="0" u="none" strike="noStrike" kern="0" cap="none" spc="0" normalizeH="0" baseline="0" noProof="0" dirty="0">
              <a:ln>
                <a:noFill/>
              </a:ln>
              <a:solidFill>
                <a:srgbClr val="000000"/>
              </a:solidFill>
              <a:effectLst/>
              <a:uLnTx/>
              <a:uFillTx/>
            </a:endParaRPr>
          </a:p>
        </p:txBody>
      </p:sp>
      <p:sp>
        <p:nvSpPr>
          <p:cNvPr id="54" name="Rechteck 53">
            <a:extLst>
              <a:ext uri="{FF2B5EF4-FFF2-40B4-BE49-F238E27FC236}">
                <a16:creationId xmlns:a16="http://schemas.microsoft.com/office/drawing/2014/main" id="{24223B45-B38A-493D-85C8-EA033942DF49}"/>
              </a:ext>
            </a:extLst>
          </p:cNvPr>
          <p:cNvSpPr/>
          <p:nvPr/>
        </p:nvSpPr>
        <p:spPr>
          <a:xfrm>
            <a:off x="6459559" y="3598334"/>
            <a:ext cx="660437" cy="12311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Blow </a:t>
            </a:r>
            <a:r>
              <a:rPr kumimoji="0" lang="en-US" sz="1000" b="0" i="0" u="none" strike="noStrike" kern="0" cap="none" spc="0" normalizeH="0" baseline="0" noProof="0" dirty="0" err="1">
                <a:ln>
                  <a:noFill/>
                </a:ln>
                <a:solidFill>
                  <a:srgbClr val="000000"/>
                </a:solidFill>
                <a:effectLst/>
                <a:uLnTx/>
                <a:uFillTx/>
              </a:rPr>
              <a:t>mould</a:t>
            </a:r>
            <a:endParaRPr kumimoji="0" lang="en-US" sz="1000" b="0" i="0" u="none" strike="noStrike" kern="0" cap="none" spc="0" normalizeH="0" baseline="0" noProof="0" dirty="0">
              <a:ln>
                <a:noFill/>
              </a:ln>
              <a:solidFill>
                <a:srgbClr val="000000"/>
              </a:solidFill>
              <a:effectLst/>
              <a:uLnTx/>
              <a:uFillTx/>
            </a:endParaRPr>
          </a:p>
        </p:txBody>
      </p:sp>
      <p:sp>
        <p:nvSpPr>
          <p:cNvPr id="55" name="Rechteck 54">
            <a:extLst>
              <a:ext uri="{FF2B5EF4-FFF2-40B4-BE49-F238E27FC236}">
                <a16:creationId xmlns:a16="http://schemas.microsoft.com/office/drawing/2014/main" id="{304CA451-9F77-4306-80EF-8B5EA9F72DB7}"/>
              </a:ext>
            </a:extLst>
          </p:cNvPr>
          <p:cNvSpPr/>
          <p:nvPr/>
        </p:nvSpPr>
        <p:spPr>
          <a:xfrm>
            <a:off x="7178370" y="4240753"/>
            <a:ext cx="357470" cy="123111"/>
          </a:xfrm>
          <a:prstGeom prst="rect">
            <a:avLst/>
          </a:prstGeom>
        </p:spPr>
        <p:txBody>
          <a:bodyPr wrap="non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err="1">
                <a:ln>
                  <a:noFill/>
                </a:ln>
                <a:solidFill>
                  <a:srgbClr val="000000"/>
                </a:solidFill>
                <a:effectLst/>
                <a:uLnTx/>
                <a:uFillTx/>
              </a:rPr>
              <a:t>Drillbit</a:t>
            </a:r>
            <a:endParaRPr kumimoji="0" lang="en-US" sz="1000" b="0" i="0" u="none" strike="noStrike" kern="0" cap="none" spc="0" normalizeH="0" baseline="0" noProof="0" dirty="0">
              <a:ln>
                <a:noFill/>
              </a:ln>
              <a:solidFill>
                <a:srgbClr val="000000"/>
              </a:solidFill>
              <a:effectLst/>
              <a:uLnTx/>
              <a:uFillTx/>
            </a:endParaRPr>
          </a:p>
        </p:txBody>
      </p:sp>
      <p:sp>
        <p:nvSpPr>
          <p:cNvPr id="56" name="Rechteck 55">
            <a:extLst>
              <a:ext uri="{FF2B5EF4-FFF2-40B4-BE49-F238E27FC236}">
                <a16:creationId xmlns:a16="http://schemas.microsoft.com/office/drawing/2014/main" id="{C4F6AEED-88C8-4A74-A144-07A3ADAFE745}"/>
              </a:ext>
            </a:extLst>
          </p:cNvPr>
          <p:cNvSpPr/>
          <p:nvPr/>
        </p:nvSpPr>
        <p:spPr>
          <a:xfrm>
            <a:off x="8644680" y="3458793"/>
            <a:ext cx="938138" cy="369332"/>
          </a:xfrm>
          <a:prstGeom prst="rect">
            <a:avLst/>
          </a:prstGeom>
        </p:spPr>
        <p:txBody>
          <a:bodyPr wrap="square" lIns="0" tIns="0" rIns="0" bIns="0">
            <a:spAutoFit/>
          </a:bodyPr>
          <a:lstStyle/>
          <a:p>
            <a:pPr marL="0" marR="0" lvl="0" indent="0" defTabSz="914400" eaLnBrk="1" fontAlgn="auto" latinLnBrk="0" hangingPunct="1">
              <a:lnSpc>
                <a:spcPct val="80000"/>
              </a:lnSpc>
              <a:spcBef>
                <a:spcPts val="0"/>
              </a:spcBef>
              <a:spcAft>
                <a:spcPts val="1000"/>
              </a:spcAft>
              <a:buClrTx/>
              <a:buSzTx/>
              <a:buFontTx/>
              <a:buNone/>
              <a:tabLst/>
              <a:defRPr/>
            </a:pPr>
            <a:r>
              <a:rPr kumimoji="0" lang="en-US" sz="1000" b="0" i="0" u="none" strike="noStrike" kern="0" cap="none" spc="0" normalizeH="0" baseline="0" noProof="0" dirty="0">
                <a:ln>
                  <a:noFill/>
                </a:ln>
                <a:solidFill>
                  <a:srgbClr val="000000"/>
                </a:solidFill>
                <a:effectLst/>
                <a:uLnTx/>
                <a:uFillTx/>
              </a:rPr>
              <a:t>Driverless</a:t>
            </a:r>
            <a:br>
              <a:rPr kumimoji="0" lang="en-US" sz="1000" b="0" i="0" u="none" strike="noStrike" kern="0" cap="none" spc="0" normalizeH="0" baseline="0" noProof="0" dirty="0">
                <a:ln>
                  <a:noFill/>
                </a:ln>
                <a:solidFill>
                  <a:srgbClr val="000000"/>
                </a:solidFill>
                <a:effectLst/>
                <a:uLnTx/>
                <a:uFillTx/>
              </a:rPr>
            </a:br>
            <a:r>
              <a:rPr kumimoji="0" lang="en-US" sz="1000" b="0" i="0" u="none" strike="noStrike" kern="0" cap="none" spc="0" normalizeH="0" baseline="0" noProof="0" dirty="0">
                <a:ln>
                  <a:noFill/>
                </a:ln>
                <a:solidFill>
                  <a:srgbClr val="000000"/>
                </a:solidFill>
                <a:effectLst/>
                <a:uLnTx/>
                <a:uFillTx/>
              </a:rPr>
              <a:t>pallet transport system</a:t>
            </a:r>
            <a:endParaRPr kumimoji="0" lang="en-US" sz="1000" b="0" i="0" u="none" strike="noStrike" kern="0" cap="none" spc="0" normalizeH="0" baseline="0" noProof="0" dirty="0">
              <a:ln>
                <a:noFill/>
              </a:ln>
              <a:solidFill>
                <a:srgbClr val="000000"/>
              </a:solidFill>
              <a:effectLst/>
              <a:uLnTx/>
              <a:uFillTx/>
              <a:cs typeface="Arial" panose="020B0604020202020204" pitchFamily="34" charset="0"/>
            </a:endParaRPr>
          </a:p>
        </p:txBody>
      </p:sp>
      <p:pic>
        <p:nvPicPr>
          <p:cNvPr id="57" name="Grafik 56" descr="Ein Bild, das Tisch, Kuchen, sitzend, klein enthält.&#10;&#10;Automatisch generierte Beschreibung">
            <a:extLst>
              <a:ext uri="{FF2B5EF4-FFF2-40B4-BE49-F238E27FC236}">
                <a16:creationId xmlns:a16="http://schemas.microsoft.com/office/drawing/2014/main" id="{FFC0AA6E-48D1-4780-AC3B-E09722F08AE9}"/>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7742908" y="2197059"/>
            <a:ext cx="1890042" cy="1196352"/>
          </a:xfrm>
          <a:prstGeom prst="rect">
            <a:avLst/>
          </a:prstGeom>
        </p:spPr>
      </p:pic>
      <p:pic>
        <p:nvPicPr>
          <p:cNvPr id="58" name="Grafik 57" descr="Ein Bild, das Kette enthält.&#10;&#10;Automatisch generierte Beschreibung">
            <a:extLst>
              <a:ext uri="{FF2B5EF4-FFF2-40B4-BE49-F238E27FC236}">
                <a16:creationId xmlns:a16="http://schemas.microsoft.com/office/drawing/2014/main" id="{C03E25C0-0FCC-4BD5-90D2-2196D8D5848A}"/>
              </a:ext>
            </a:extLst>
          </p:cNvPr>
          <p:cNvPicPr>
            <a:picLocks noChangeAspect="1"/>
          </p:cNvPicPr>
          <p:nvPr/>
        </p:nvPicPr>
        <p:blipFill rotWithShape="1">
          <a:blip r:embed="rId32" cstate="email">
            <a:extLst>
              <a:ext uri="{BEBA8EAE-BF5A-486C-A8C5-ECC9F3942E4B}">
                <a14:imgProps xmlns:a14="http://schemas.microsoft.com/office/drawing/2010/main">
                  <a14:imgLayer r:embed="rId33">
                    <a14:imgEffect>
                      <a14:backgroundRemoval t="0" b="100000" l="0" r="100000"/>
                    </a14:imgEffect>
                  </a14:imgLayer>
                </a14:imgProps>
              </a:ext>
              <a:ext uri="{28A0092B-C50C-407E-A947-70E740481C1C}">
                <a14:useLocalDpi xmlns:a14="http://schemas.microsoft.com/office/drawing/2010/main"/>
              </a:ext>
            </a:extLst>
          </a:blip>
          <a:srcRect/>
          <a:stretch/>
        </p:blipFill>
        <p:spPr>
          <a:xfrm>
            <a:off x="4267782" y="3344122"/>
            <a:ext cx="613726" cy="589001"/>
          </a:xfrm>
          <a:prstGeom prst="rect">
            <a:avLst/>
          </a:prstGeom>
        </p:spPr>
      </p:pic>
      <p:pic>
        <p:nvPicPr>
          <p:cNvPr id="59" name="Grafik 58">
            <a:extLst>
              <a:ext uri="{FF2B5EF4-FFF2-40B4-BE49-F238E27FC236}">
                <a16:creationId xmlns:a16="http://schemas.microsoft.com/office/drawing/2014/main" id="{792A3231-75B2-4D00-9226-6C27D777BA02}"/>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90283" y="4935630"/>
            <a:ext cx="2256778" cy="1291748"/>
          </a:xfrm>
          <a:prstGeom prst="rect">
            <a:avLst/>
          </a:prstGeom>
        </p:spPr>
      </p:pic>
      <p:sp>
        <p:nvSpPr>
          <p:cNvPr id="60" name="Textfeld 59">
            <a:extLst>
              <a:ext uri="{FF2B5EF4-FFF2-40B4-BE49-F238E27FC236}">
                <a16:creationId xmlns:a16="http://schemas.microsoft.com/office/drawing/2014/main" id="{B5E29F92-63C3-4AC6-B5BE-C37067E784A2}"/>
              </a:ext>
            </a:extLst>
          </p:cNvPr>
          <p:cNvSpPr txBox="1"/>
          <p:nvPr/>
        </p:nvSpPr>
        <p:spPr>
          <a:xfrm>
            <a:off x="380123" y="4681572"/>
            <a:ext cx="2272104" cy="274377"/>
          </a:xfrm>
          <a:prstGeom prst="rect">
            <a:avLst/>
          </a:prstGeom>
          <a:solidFill>
            <a:srgbClr val="FFFFFF"/>
          </a:solidFill>
          <a:ln w="12700">
            <a:solidFill>
              <a:srgbClr val="FFFFFF"/>
            </a:solidFill>
          </a:ln>
        </p:spPr>
        <p:txBody>
          <a:bodyPr wrap="square" lIns="0" tIns="0" rIns="0" bIns="0" rtlCol="0" anchor="ctr" anchorCtr="0">
            <a:noAutofit/>
          </a:bodyPr>
          <a:lstStyle/>
          <a:p>
            <a:pPr marL="0" marR="0" lvl="0" indent="0" algn="ctr" defTabSz="792000" eaLnBrk="1" fontAlgn="auto" latinLnBrk="0" hangingPunct="1">
              <a:lnSpc>
                <a:spcPct val="100000"/>
              </a:lnSpc>
              <a:spcBef>
                <a:spcPts val="0"/>
              </a:spcBef>
              <a:spcAft>
                <a:spcPts val="425"/>
              </a:spcAft>
              <a:buClrTx/>
              <a:buSzTx/>
              <a:buFontTx/>
              <a:buNone/>
              <a:tabLst/>
              <a:defRPr/>
            </a:pPr>
            <a:r>
              <a:rPr kumimoji="0" lang="en-US" sz="1200" b="0" i="0" u="none" strike="noStrike" kern="0" cap="none" spc="0" normalizeH="0" baseline="0" noProof="0">
                <a:ln>
                  <a:noFill/>
                </a:ln>
                <a:solidFill>
                  <a:srgbClr val="000000"/>
                </a:solidFill>
                <a:effectLst/>
                <a:uLnTx/>
                <a:uFillTx/>
                <a:cs typeface="Arial" panose="020B0604020202020204" pitchFamily="34" charset="0"/>
              </a:rPr>
              <a:t>INTEGRATED DIGITIZATION</a:t>
            </a:r>
            <a:endParaRPr kumimoji="0" lang="en-US" sz="12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8" name="Foliennummernplatzhalter 7">
            <a:extLst>
              <a:ext uri="{FF2B5EF4-FFF2-40B4-BE49-F238E27FC236}">
                <a16:creationId xmlns:a16="http://schemas.microsoft.com/office/drawing/2014/main" id="{2FADAD77-5860-4E15-A719-CF8CF1331037}"/>
              </a:ext>
            </a:extLst>
          </p:cNvPr>
          <p:cNvSpPr>
            <a:spLocks noGrp="1"/>
          </p:cNvSpPr>
          <p:nvPr>
            <p:ph type="sldNum" sz="quarter" idx="12"/>
          </p:nvPr>
        </p:nvSpPr>
        <p:spPr/>
        <p:txBody>
          <a:bodyPr/>
          <a:lstStyle/>
          <a:p>
            <a:fld id="{884D149F-A3B3-466C-897D-28B9EF7EF8FF}" type="slidenum">
              <a:rPr lang="en-US"/>
              <a:pPr/>
              <a:t>14</a:t>
            </a:fld>
            <a:endParaRPr lang="en-US" dirty="0"/>
          </a:p>
        </p:txBody>
      </p:sp>
      <p:sp>
        <p:nvSpPr>
          <p:cNvPr id="3" name="Fußzeilenplatzhalter 8">
            <a:extLst>
              <a:ext uri="{FF2B5EF4-FFF2-40B4-BE49-F238E27FC236}">
                <a16:creationId xmlns:a16="http://schemas.microsoft.com/office/drawing/2014/main" id="{7800FB5F-EB4C-BF33-8167-1F9E173A1472}"/>
              </a:ext>
            </a:extLst>
          </p:cNvPr>
          <p:cNvSpPr>
            <a:spLocks noGrp="1"/>
          </p:cNvSpPr>
          <p:nvPr>
            <p:ph type="ftr" sz="quarter" idx="11"/>
          </p:nvPr>
        </p:nvSpPr>
        <p:spPr>
          <a:xfrm>
            <a:off x="265268" y="6692707"/>
            <a:ext cx="3024187" cy="144016"/>
          </a:xfrm>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4" name="Datumsplatzhalter 7">
            <a:extLst>
              <a:ext uri="{FF2B5EF4-FFF2-40B4-BE49-F238E27FC236}">
                <a16:creationId xmlns:a16="http://schemas.microsoft.com/office/drawing/2014/main" id="{E004E4FC-ED98-EA22-4CEB-126A4C994E51}"/>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73840081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normAutofit/>
          </a:bodyPr>
          <a:lstStyle/>
          <a:p>
            <a:r>
              <a:rPr lang="en-US" dirty="0">
                <a:effectLst/>
                <a:ea typeface="Calibri" panose="020F0502020204030204" pitchFamily="34" charset="0"/>
                <a:cs typeface="Times New Roman" panose="02020603050405020304" pitchFamily="18" charset="0"/>
              </a:rPr>
              <a:t>DMG MORI Global Additive facilities </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15</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3 – SLM built in Davis, subtractive</a:t>
            </a:r>
          </a:p>
          <a:p>
            <a:endParaRPr lang="en-US" dirty="0"/>
          </a:p>
        </p:txBody>
      </p:sp>
      <p:pic>
        <p:nvPicPr>
          <p:cNvPr id="8" name="Picture 7">
            <a:extLst>
              <a:ext uri="{FF2B5EF4-FFF2-40B4-BE49-F238E27FC236}">
                <a16:creationId xmlns:a16="http://schemas.microsoft.com/office/drawing/2014/main" id="{9304750D-D37D-BFB5-C2C8-0AAD50BA3A39}"/>
              </a:ext>
            </a:extLst>
          </p:cNvPr>
          <p:cNvPicPr>
            <a:picLocks noChangeAspect="1"/>
          </p:cNvPicPr>
          <p:nvPr/>
        </p:nvPicPr>
        <p:blipFill>
          <a:blip r:embed="rId2"/>
          <a:stretch>
            <a:fillRect/>
          </a:stretch>
        </p:blipFill>
        <p:spPr>
          <a:xfrm>
            <a:off x="0" y="597364"/>
            <a:ext cx="9906000" cy="5626126"/>
          </a:xfrm>
          <a:prstGeom prst="rect">
            <a:avLst/>
          </a:prstGeom>
        </p:spPr>
      </p:pic>
      <p:sp>
        <p:nvSpPr>
          <p:cNvPr id="7" name="Datumsplatzhalter 7">
            <a:extLst>
              <a:ext uri="{FF2B5EF4-FFF2-40B4-BE49-F238E27FC236}">
                <a16:creationId xmlns:a16="http://schemas.microsoft.com/office/drawing/2014/main" id="{DD774E5E-5E96-9CE5-DB67-823DA828B23D}"/>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33840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normAutofit/>
          </a:bodyPr>
          <a:lstStyle/>
          <a:p>
            <a:r>
              <a:rPr lang="en-US" dirty="0">
                <a:cs typeface="Times New Roman" panose="02020603050405020304" pitchFamily="18" charset="0"/>
              </a:rPr>
              <a:t>Davis, CA - DMG MORI Manufacturing USA</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16</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3 – SLM built in Davis, subtractive</a:t>
            </a:r>
          </a:p>
          <a:p>
            <a:endParaRPr lang="en-US" dirty="0"/>
          </a:p>
        </p:txBody>
      </p:sp>
      <p:pic>
        <p:nvPicPr>
          <p:cNvPr id="9" name="Picture 8">
            <a:extLst>
              <a:ext uri="{FF2B5EF4-FFF2-40B4-BE49-F238E27FC236}">
                <a16:creationId xmlns:a16="http://schemas.microsoft.com/office/drawing/2014/main" id="{4C1224AA-E11E-5AF5-6665-044171C6D7E1}"/>
              </a:ext>
            </a:extLst>
          </p:cNvPr>
          <p:cNvPicPr>
            <a:picLocks noChangeAspect="1"/>
          </p:cNvPicPr>
          <p:nvPr/>
        </p:nvPicPr>
        <p:blipFill>
          <a:blip r:embed="rId2"/>
          <a:stretch>
            <a:fillRect/>
          </a:stretch>
        </p:blipFill>
        <p:spPr>
          <a:xfrm>
            <a:off x="0" y="555629"/>
            <a:ext cx="9906000" cy="5785927"/>
          </a:xfrm>
          <a:prstGeom prst="rect">
            <a:avLst/>
          </a:prstGeom>
        </p:spPr>
      </p:pic>
      <p:sp>
        <p:nvSpPr>
          <p:cNvPr id="7" name="Datumsplatzhalter 7">
            <a:extLst>
              <a:ext uri="{FF2B5EF4-FFF2-40B4-BE49-F238E27FC236}">
                <a16:creationId xmlns:a16="http://schemas.microsoft.com/office/drawing/2014/main" id="{3D95C841-FD33-D1D9-AA09-D0FD82F1B271}"/>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9358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17</a:t>
            </a:fld>
            <a:endParaRPr lang="de-AT" dirty="0"/>
          </a:p>
        </p:txBody>
      </p:sp>
      <p:pic>
        <p:nvPicPr>
          <p:cNvPr id="11" name="Picture 10">
            <a:extLst>
              <a:ext uri="{FF2B5EF4-FFF2-40B4-BE49-F238E27FC236}">
                <a16:creationId xmlns:a16="http://schemas.microsoft.com/office/drawing/2014/main" id="{0F809C0D-FFE1-92FA-99D0-7402A396FEE6}"/>
              </a:ext>
            </a:extLst>
          </p:cNvPr>
          <p:cNvPicPr>
            <a:picLocks noChangeAspect="1"/>
          </p:cNvPicPr>
          <p:nvPr/>
        </p:nvPicPr>
        <p:blipFill>
          <a:blip r:embed="rId2"/>
          <a:stretch>
            <a:fillRect/>
          </a:stretch>
        </p:blipFill>
        <p:spPr>
          <a:xfrm>
            <a:off x="132633" y="679804"/>
            <a:ext cx="9625168" cy="5498392"/>
          </a:xfrm>
          <a:prstGeom prst="rect">
            <a:avLst/>
          </a:prstGeom>
        </p:spPr>
      </p:pic>
      <p:sp>
        <p:nvSpPr>
          <p:cNvPr id="7" name="Title 6">
            <a:extLst>
              <a:ext uri="{FF2B5EF4-FFF2-40B4-BE49-F238E27FC236}">
                <a16:creationId xmlns:a16="http://schemas.microsoft.com/office/drawing/2014/main" id="{292011FC-60F2-4D51-B0D4-18FCFE727C9F}"/>
              </a:ext>
            </a:extLst>
          </p:cNvPr>
          <p:cNvSpPr>
            <a:spLocks noGrp="1"/>
          </p:cNvSpPr>
          <p:nvPr>
            <p:ph type="title"/>
          </p:nvPr>
        </p:nvSpPr>
        <p:spPr/>
        <p:txBody>
          <a:bodyPr>
            <a:normAutofit/>
          </a:bodyPr>
          <a:lstStyle/>
          <a:p>
            <a:r>
              <a:rPr lang="en-US" dirty="0">
                <a:effectLst/>
                <a:ea typeface="Calibri" panose="020F0502020204030204" pitchFamily="34" charset="0"/>
                <a:cs typeface="Times New Roman" panose="02020603050405020304" pitchFamily="18" charset="0"/>
              </a:rPr>
              <a:t>DMG MORI Global Group</a:t>
            </a:r>
            <a:endParaRPr lang="en-US" dirty="0"/>
          </a:p>
        </p:txBody>
      </p:sp>
      <p:sp>
        <p:nvSpPr>
          <p:cNvPr id="2" name="Datumsplatzhalter 7">
            <a:extLst>
              <a:ext uri="{FF2B5EF4-FFF2-40B4-BE49-F238E27FC236}">
                <a16:creationId xmlns:a16="http://schemas.microsoft.com/office/drawing/2014/main" id="{689A30D3-429E-FA95-06DB-66728779B166}"/>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73074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CE93DD-240F-A9C5-32E2-7AA2E2B4BBDC}"/>
              </a:ext>
            </a:extLst>
          </p:cNvPr>
          <p:cNvSpPr>
            <a:spLocks noGrp="1"/>
          </p:cNvSpPr>
          <p:nvPr>
            <p:ph type="ctrTitle"/>
          </p:nvPr>
        </p:nvSpPr>
        <p:spPr/>
        <p:txBody>
          <a:bodyPr/>
          <a:lstStyle/>
          <a:p>
            <a:r>
              <a:rPr lang="en-US" dirty="0"/>
              <a:t>Back UP</a:t>
            </a:r>
          </a:p>
        </p:txBody>
      </p:sp>
      <p:sp>
        <p:nvSpPr>
          <p:cNvPr id="6" name="Text Placeholder 5">
            <a:extLst>
              <a:ext uri="{FF2B5EF4-FFF2-40B4-BE49-F238E27FC236}">
                <a16:creationId xmlns:a16="http://schemas.microsoft.com/office/drawing/2014/main" id="{A520900C-E81C-0793-4128-2ADC9E3CFECF}"/>
              </a:ext>
            </a:extLst>
          </p:cNvPr>
          <p:cNvSpPr>
            <a:spLocks noGrp="1"/>
          </p:cNvSpPr>
          <p:nvPr>
            <p:ph type="subTitle" idx="1"/>
          </p:nvPr>
        </p:nvSpPr>
        <p:spPr/>
        <p:txBody>
          <a:bodyPr/>
          <a:lstStyle/>
          <a:p>
            <a:endParaRPr lang="en-US" dirty="0"/>
          </a:p>
        </p:txBody>
      </p:sp>
      <p:sp>
        <p:nvSpPr>
          <p:cNvPr id="3" name="Date Placeholder 2">
            <a:extLst>
              <a:ext uri="{FF2B5EF4-FFF2-40B4-BE49-F238E27FC236}">
                <a16:creationId xmlns:a16="http://schemas.microsoft.com/office/drawing/2014/main" id="{05EE831D-4FBE-EC7C-3DF2-DE966B7266DD}"/>
              </a:ext>
            </a:extLst>
          </p:cNvPr>
          <p:cNvSpPr>
            <a:spLocks noGrp="1"/>
          </p:cNvSpPr>
          <p:nvPr>
            <p:ph type="dt" sz="half" idx="10"/>
          </p:nvPr>
        </p:nvSpPr>
        <p:spPr/>
        <p:txBody>
          <a:bodyPr/>
          <a:lstStyle/>
          <a:p>
            <a:r>
              <a:rPr lang="en-US"/>
              <a:t>March 9, 2022 (JPN)/March 8, 2022 (USA)</a:t>
            </a:r>
            <a:endParaRPr lang="de-AT" dirty="0"/>
          </a:p>
        </p:txBody>
      </p:sp>
      <p:sp>
        <p:nvSpPr>
          <p:cNvPr id="4" name="Footer Placeholder 3">
            <a:extLst>
              <a:ext uri="{FF2B5EF4-FFF2-40B4-BE49-F238E27FC236}">
                <a16:creationId xmlns:a16="http://schemas.microsoft.com/office/drawing/2014/main" id="{74BBDE93-C747-D397-B9F7-4214099B05B1}"/>
              </a:ext>
            </a:extLst>
          </p:cNvPr>
          <p:cNvSpPr>
            <a:spLocks noGrp="1"/>
          </p:cNvSpPr>
          <p:nvPr>
            <p:ph type="ftr" sz="quarter" idx="11"/>
          </p:nvPr>
        </p:nvSpPr>
        <p:spPr/>
        <p:txBody>
          <a:bodyPr/>
          <a:lstStyle/>
          <a:p>
            <a:r>
              <a:rPr lang="en-US"/>
              <a:t>USA SPI MEETING</a:t>
            </a:r>
            <a:endParaRPr lang="de-AT" dirty="0"/>
          </a:p>
        </p:txBody>
      </p:sp>
      <p:sp>
        <p:nvSpPr>
          <p:cNvPr id="5" name="Slide Number Placeholder 4">
            <a:extLst>
              <a:ext uri="{FF2B5EF4-FFF2-40B4-BE49-F238E27FC236}">
                <a16:creationId xmlns:a16="http://schemas.microsoft.com/office/drawing/2014/main" id="{4754E857-E038-4C7F-2183-846179BAC967}"/>
              </a:ext>
            </a:extLst>
          </p:cNvPr>
          <p:cNvSpPr>
            <a:spLocks noGrp="1"/>
          </p:cNvSpPr>
          <p:nvPr>
            <p:ph type="sldNum" sz="quarter" idx="12"/>
          </p:nvPr>
        </p:nvSpPr>
        <p:spPr/>
        <p:txBody>
          <a:bodyPr/>
          <a:lstStyle/>
          <a:p>
            <a:fld id="{884D149F-A3B3-466C-897D-28B9EF7EF8FF}" type="slidenum">
              <a:rPr lang="de-AT" smtClean="0"/>
              <a:pPr/>
              <a:t>18</a:t>
            </a:fld>
            <a:endParaRPr lang="de-AT" dirty="0"/>
          </a:p>
        </p:txBody>
      </p:sp>
    </p:spTree>
    <p:extLst>
      <p:ext uri="{BB962C8B-B14F-4D97-AF65-F5344CB8AC3E}">
        <p14:creationId xmlns:p14="http://schemas.microsoft.com/office/powerpoint/2010/main" val="3361977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normAutofit/>
          </a:bodyPr>
          <a:lstStyle/>
          <a:p>
            <a:r>
              <a:rPr lang="en-US" dirty="0">
                <a:effectLst/>
                <a:ea typeface="Calibri" panose="020F0502020204030204" pitchFamily="34" charset="0"/>
                <a:cs typeface="Times New Roman" panose="02020603050405020304" pitchFamily="18" charset="0"/>
              </a:rPr>
              <a:t>Additive Vision</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19</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2 – Slide with NT, DMU, new SLM</a:t>
            </a:r>
          </a:p>
          <a:p>
            <a:endParaRPr lang="en-US" dirty="0"/>
          </a:p>
        </p:txBody>
      </p:sp>
      <p:sp>
        <p:nvSpPr>
          <p:cNvPr id="7" name="Rectangle 6">
            <a:extLst>
              <a:ext uri="{FF2B5EF4-FFF2-40B4-BE49-F238E27FC236}">
                <a16:creationId xmlns:a16="http://schemas.microsoft.com/office/drawing/2014/main" id="{E7CC4877-8AB3-FFED-4BCB-034CD4D08D8F}"/>
              </a:ext>
            </a:extLst>
          </p:cNvPr>
          <p:cNvSpPr/>
          <p:nvPr/>
        </p:nvSpPr>
        <p:spPr bwMode="gray">
          <a:xfrm>
            <a:off x="214216" y="692150"/>
            <a:ext cx="8618789"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lvl1pPr>
              <a:buSzPct val="110000"/>
              <a:buFont typeface="Arial" panose="020B0604020202020204" pitchFamily="34" charset="0"/>
              <a:buChar char="+"/>
            </a:lvl1pPr>
            <a:lvl2pPr>
              <a:buSzPct val="110000"/>
              <a:buFont typeface="Arial" panose="020B0604020202020204" pitchFamily="34" charset="0"/>
              <a:buChar char="+"/>
            </a:lvl2pPr>
            <a:lvl3pPr>
              <a:buFont typeface="Arial" panose="020B0604020202020204" pitchFamily="34" charset="0"/>
              <a:buChar char="–"/>
            </a:lvl3pPr>
            <a:lvl4pPr>
              <a:buFont typeface="Arial" panose="020B0604020202020204" pitchFamily="34" charset="0"/>
              <a:buChar char="–"/>
            </a:lvl4pPr>
            <a:lvl5pPr>
              <a:buFont typeface="Arial" panose="020B0604020202020204" pitchFamily="34" charset="0"/>
              <a:buChar char="–"/>
            </a:lvl5pPr>
            <a:lvl6pPr>
              <a:buFont typeface="+mj-lt"/>
              <a:buAutoNum type="arabicPeriod"/>
            </a:lvl6pPr>
            <a:lvl7pPr>
              <a:buFont typeface="Arial" panose="020B0604020202020204" pitchFamily="34" charset="0"/>
              <a:buChar char="–"/>
            </a:lvl7pPr>
            <a:lvl8pPr>
              <a:buFont typeface="Arial" panose="020B0604020202020204" pitchFamily="34" charset="0"/>
              <a:buChar char="–"/>
            </a:lvl8pPr>
            <a:lvl9pPr>
              <a:buFont typeface="Arial" panose="020B0604020202020204" pitchFamily="34" charset="0"/>
              <a:buChar char="–"/>
            </a:lvl9pPr>
          </a:lstStyle>
          <a:p>
            <a:pPr algn="l">
              <a:buNone/>
            </a:pPr>
            <a:r>
              <a:rPr lang="en-US" sz="1400" b="1" dirty="0">
                <a:solidFill>
                  <a:schemeClr val="tx1"/>
                </a:solidFill>
              </a:rPr>
              <a:t>STRATEGIC VISION</a:t>
            </a:r>
          </a:p>
          <a:p>
            <a:pPr marL="285750" indent="-285750" algn="l"/>
            <a:r>
              <a:rPr lang="en-US" sz="1400" dirty="0">
                <a:solidFill>
                  <a:schemeClr val="tx1"/>
                </a:solidFill>
              </a:rPr>
              <a:t>Additive Manufacturing to be widely accepted manufacturing technology</a:t>
            </a:r>
          </a:p>
          <a:p>
            <a:pPr marL="285750" indent="-285750" algn="l"/>
            <a:r>
              <a:rPr lang="en-US" sz="1400" dirty="0">
                <a:solidFill>
                  <a:schemeClr val="tx1"/>
                </a:solidFill>
              </a:rPr>
              <a:t>New technologies to transition more rapidly from research and development to fielded capabilities</a:t>
            </a:r>
          </a:p>
        </p:txBody>
      </p:sp>
      <p:pic>
        <p:nvPicPr>
          <p:cNvPr id="8" name="Picture 7">
            <a:extLst>
              <a:ext uri="{FF2B5EF4-FFF2-40B4-BE49-F238E27FC236}">
                <a16:creationId xmlns:a16="http://schemas.microsoft.com/office/drawing/2014/main" id="{DFEB8E83-596B-F7BF-7C38-B59F0B099ECD}"/>
              </a:ext>
            </a:extLst>
          </p:cNvPr>
          <p:cNvPicPr>
            <a:picLocks noChangeAspect="1"/>
          </p:cNvPicPr>
          <p:nvPr/>
        </p:nvPicPr>
        <p:blipFill>
          <a:blip r:embed="rId2"/>
          <a:stretch>
            <a:fillRect/>
          </a:stretch>
        </p:blipFill>
        <p:spPr>
          <a:xfrm>
            <a:off x="214216" y="2292350"/>
            <a:ext cx="8553266" cy="3761095"/>
          </a:xfrm>
          <a:prstGeom prst="rect">
            <a:avLst/>
          </a:prstGeom>
        </p:spPr>
      </p:pic>
      <p:sp>
        <p:nvSpPr>
          <p:cNvPr id="9" name="Datumsplatzhalter 7">
            <a:extLst>
              <a:ext uri="{FF2B5EF4-FFF2-40B4-BE49-F238E27FC236}">
                <a16:creationId xmlns:a16="http://schemas.microsoft.com/office/drawing/2014/main" id="{AC8BE4CD-AA22-2CE2-E1C3-DA62494B0511}"/>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6468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D5DEFF-F5F4-5322-C3F3-AD458AA97651}"/>
              </a:ext>
            </a:extLst>
          </p:cNvPr>
          <p:cNvSpPr>
            <a:spLocks noGrp="1"/>
          </p:cNvSpPr>
          <p:nvPr>
            <p:ph type="sldNum" sz="quarter" idx="12"/>
          </p:nvPr>
        </p:nvSpPr>
        <p:spPr/>
        <p:txBody>
          <a:bodyPr/>
          <a:lstStyle/>
          <a:p>
            <a:fld id="{884D149F-A3B3-466C-897D-28B9EF7EF8FF}" type="slidenum">
              <a:rPr lang="de-AT" smtClean="0"/>
              <a:pPr/>
              <a:t>2</a:t>
            </a:fld>
            <a:endParaRPr lang="de-AT"/>
          </a:p>
        </p:txBody>
      </p:sp>
      <p:sp>
        <p:nvSpPr>
          <p:cNvPr id="10" name="Titel 2">
            <a:extLst>
              <a:ext uri="{FF2B5EF4-FFF2-40B4-BE49-F238E27FC236}">
                <a16:creationId xmlns:a16="http://schemas.microsoft.com/office/drawing/2014/main" id="{F2F742B0-CDFB-4DE4-1F4A-6D00FE3F758C}"/>
              </a:ext>
            </a:extLst>
          </p:cNvPr>
          <p:cNvSpPr>
            <a:spLocks noGrp="1"/>
          </p:cNvSpPr>
          <p:nvPr>
            <p:ph type="ctrTitle"/>
          </p:nvPr>
        </p:nvSpPr>
        <p:spPr>
          <a:xfrm>
            <a:off x="273000" y="1283770"/>
            <a:ext cx="8280400" cy="936000"/>
          </a:xfrm>
        </p:spPr>
        <p:txBody>
          <a:bodyPr vert="horz">
            <a:noAutofit/>
          </a:bodyPr>
          <a:lstStyle/>
          <a:p>
            <a:pPr algn="l">
              <a:spcAft>
                <a:spcPts val="0"/>
              </a:spcAft>
            </a:pPr>
            <a:r>
              <a:rPr lang="en-US" sz="2800" b="1" dirty="0"/>
              <a:t>When Additive manufacturing</a:t>
            </a:r>
            <a:br>
              <a:rPr lang="en-US" sz="2800" b="1" dirty="0"/>
            </a:br>
            <a:r>
              <a:rPr lang="en-US" sz="2800" b="1" dirty="0"/>
              <a:t>makes sense</a:t>
            </a:r>
          </a:p>
        </p:txBody>
      </p:sp>
      <p:sp>
        <p:nvSpPr>
          <p:cNvPr id="12" name="Untertitel 7">
            <a:extLst>
              <a:ext uri="{FF2B5EF4-FFF2-40B4-BE49-F238E27FC236}">
                <a16:creationId xmlns:a16="http://schemas.microsoft.com/office/drawing/2014/main" id="{BA8F6D53-1BD9-2495-C676-8ACCA308B84B}"/>
              </a:ext>
            </a:extLst>
          </p:cNvPr>
          <p:cNvSpPr>
            <a:spLocks noGrp="1"/>
          </p:cNvSpPr>
          <p:nvPr>
            <p:ph type="subTitle" idx="1"/>
          </p:nvPr>
        </p:nvSpPr>
        <p:spPr>
          <a:xfrm>
            <a:off x="273000" y="2291770"/>
            <a:ext cx="6984000" cy="701116"/>
          </a:xfrm>
        </p:spPr>
        <p:txBody>
          <a:bodyPr/>
          <a:lstStyle/>
          <a:p>
            <a:pPr algn="l"/>
            <a:r>
              <a:rPr lang="en-US" sz="1400" dirty="0"/>
              <a:t>Mark Mohr</a:t>
            </a:r>
          </a:p>
          <a:p>
            <a:pPr algn="l"/>
            <a:r>
              <a:rPr lang="en-US" sz="1400" dirty="0"/>
              <a:t>President - DMG MORI Federal Services</a:t>
            </a:r>
          </a:p>
        </p:txBody>
      </p:sp>
      <p:pic>
        <p:nvPicPr>
          <p:cNvPr id="16" name="Picture 15" descr="A person in a suit smiling&#10;&#10;Description automatically generated with medium confidence">
            <a:extLst>
              <a:ext uri="{FF2B5EF4-FFF2-40B4-BE49-F238E27FC236}">
                <a16:creationId xmlns:a16="http://schemas.microsoft.com/office/drawing/2014/main" id="{8699EB17-F027-62FC-C772-4E139A2B1589}"/>
              </a:ext>
            </a:extLst>
          </p:cNvPr>
          <p:cNvPicPr>
            <a:picLocks noChangeAspect="1"/>
          </p:cNvPicPr>
          <p:nvPr/>
        </p:nvPicPr>
        <p:blipFill>
          <a:blip r:embed="rId2"/>
          <a:stretch>
            <a:fillRect/>
          </a:stretch>
        </p:blipFill>
        <p:spPr>
          <a:xfrm>
            <a:off x="7113240" y="1444361"/>
            <a:ext cx="2448272" cy="3672409"/>
          </a:xfrm>
          <a:prstGeom prst="rect">
            <a:avLst/>
          </a:prstGeom>
        </p:spPr>
      </p:pic>
      <p:pic>
        <p:nvPicPr>
          <p:cNvPr id="17" name="Bildplatzhalter 7">
            <a:extLst>
              <a:ext uri="{FF2B5EF4-FFF2-40B4-BE49-F238E27FC236}">
                <a16:creationId xmlns:a16="http://schemas.microsoft.com/office/drawing/2014/main" id="{815F05A9-32E0-479D-DF1D-1ADDF6A5C4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80566"/>
            <a:ext cx="6753200" cy="3028754"/>
          </a:xfrm>
          <a:prstGeom prst="rect">
            <a:avLst/>
          </a:prstGeom>
        </p:spPr>
      </p:pic>
      <p:sp>
        <p:nvSpPr>
          <p:cNvPr id="19" name="TextBox 18">
            <a:extLst>
              <a:ext uri="{FF2B5EF4-FFF2-40B4-BE49-F238E27FC236}">
                <a16:creationId xmlns:a16="http://schemas.microsoft.com/office/drawing/2014/main" id="{D59AF13F-CD46-8273-45BD-4F13EAEB289F}"/>
              </a:ext>
            </a:extLst>
          </p:cNvPr>
          <p:cNvSpPr txBox="1"/>
          <p:nvPr/>
        </p:nvSpPr>
        <p:spPr>
          <a:xfrm>
            <a:off x="156268" y="3889692"/>
            <a:ext cx="4954620" cy="768159"/>
          </a:xfrm>
          <a:prstGeom prst="rect">
            <a:avLst/>
          </a:prstGeom>
          <a:noFill/>
        </p:spPr>
        <p:txBody>
          <a:bodyPr wrap="square">
            <a:spAutoFit/>
          </a:bodyPr>
          <a:lstStyle/>
          <a:p>
            <a:pPr defTabSz="801837">
              <a:lnSpc>
                <a:spcPct val="300000"/>
              </a:lnSpc>
              <a:spcBef>
                <a:spcPct val="0"/>
              </a:spcBef>
              <a:defRPr/>
            </a:pPr>
            <a:r>
              <a:rPr lang="en-US" sz="1800" dirty="0">
                <a:solidFill>
                  <a:srgbClr val="000000"/>
                </a:solidFill>
                <a:effectLst>
                  <a:outerShdw blurRad="50800" dist="38100" dir="2700000" algn="tl" rotWithShape="0">
                    <a:prstClr val="black">
                      <a:alpha val="40000"/>
                    </a:prstClr>
                  </a:outerShdw>
                </a:effectLst>
                <a:latin typeface="Arial"/>
                <a:ea typeface="+mj-ea"/>
                <a:cs typeface="Arial"/>
              </a:rPr>
              <a:t>Additive Manufacturing Best Practices</a:t>
            </a:r>
          </a:p>
        </p:txBody>
      </p:sp>
      <p:sp>
        <p:nvSpPr>
          <p:cNvPr id="20" name="Richtungspfeil 4">
            <a:extLst>
              <a:ext uri="{FF2B5EF4-FFF2-40B4-BE49-F238E27FC236}">
                <a16:creationId xmlns:a16="http://schemas.microsoft.com/office/drawing/2014/main" id="{E87EAAF4-6339-54D6-6F7D-97BEE55F3BA4}"/>
              </a:ext>
            </a:extLst>
          </p:cNvPr>
          <p:cNvSpPr/>
          <p:nvPr/>
        </p:nvSpPr>
        <p:spPr bwMode="white">
          <a:xfrm>
            <a:off x="0" y="3482826"/>
            <a:ext cx="6402817" cy="503266"/>
          </a:xfrm>
          <a:prstGeom prst="homePlate">
            <a:avLst/>
          </a:prstGeom>
          <a:gradFill flip="none" rotWithShape="1">
            <a:gsLst>
              <a:gs pos="25000">
                <a:srgbClr val="0A7562"/>
              </a:gs>
              <a:gs pos="50000">
                <a:srgbClr val="000000"/>
              </a:gs>
              <a:gs pos="75000">
                <a:srgbClr val="F50506"/>
              </a:gs>
            </a:gsLst>
            <a:lin ang="0" scaled="1"/>
            <a:tileRect/>
          </a:gradFill>
          <a:ln w="6350"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Arial" panose="020B0604020202020204" pitchFamily="34" charset="0"/>
              </a:rPr>
              <a:t>   </a:t>
            </a:r>
            <a:r>
              <a:rPr kumimoji="0" lang="en-US" sz="1400" b="1" i="0" u="none" strike="noStrike" kern="0" cap="none" spc="0" normalizeH="0" baseline="0" noProof="0" dirty="0">
                <a:ln>
                  <a:noFill/>
                </a:ln>
                <a:solidFill>
                  <a:schemeClr val="bg1"/>
                </a:solidFill>
                <a:effectLst/>
                <a:uLnTx/>
                <a:uFillTx/>
                <a:cs typeface="Arial" panose="020B0604020202020204" pitchFamily="34" charset="0"/>
              </a:rPr>
              <a:t>DMG MORI Federal Ser</a:t>
            </a:r>
            <a:r>
              <a:rPr lang="en-US" sz="1400" b="1" kern="0" dirty="0">
                <a:solidFill>
                  <a:schemeClr val="bg1"/>
                </a:solidFill>
                <a:cs typeface="Arial" panose="020B0604020202020204" pitchFamily="34" charset="0"/>
              </a:rPr>
              <a:t>vices</a:t>
            </a:r>
            <a:endParaRPr kumimoji="0" lang="en-US" sz="1400" b="1" i="0" u="none" strike="noStrike" kern="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1633645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lstStyle/>
          <a:p>
            <a:r>
              <a:rPr lang="en-US" dirty="0">
                <a:effectLst/>
                <a:ea typeface="Calibri" panose="020F0502020204030204" pitchFamily="34" charset="0"/>
                <a:cs typeface="Times New Roman" panose="02020603050405020304" pitchFamily="18" charset="0"/>
              </a:rPr>
              <a:t>DMG MORI Federal Services BIO</a:t>
            </a:r>
            <a:endParaRPr lang="en-US" dirty="0"/>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20</a:t>
            </a:fld>
            <a:endParaRPr lang="de-AT" dirty="0"/>
          </a:p>
        </p:txBody>
      </p:sp>
      <p:sp>
        <p:nvSpPr>
          <p:cNvPr id="9" name="TextBox 8">
            <a:extLst>
              <a:ext uri="{FF2B5EF4-FFF2-40B4-BE49-F238E27FC236}">
                <a16:creationId xmlns:a16="http://schemas.microsoft.com/office/drawing/2014/main" id="{88289D09-84D4-932A-E3FC-D571966AAA5A}"/>
              </a:ext>
            </a:extLst>
          </p:cNvPr>
          <p:cNvSpPr txBox="1"/>
          <p:nvPr/>
        </p:nvSpPr>
        <p:spPr>
          <a:xfrm>
            <a:off x="2477044" y="3199553"/>
            <a:ext cx="4954088" cy="400110"/>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2" name="TextBox 11">
            <a:extLst>
              <a:ext uri="{FF2B5EF4-FFF2-40B4-BE49-F238E27FC236}">
                <a16:creationId xmlns:a16="http://schemas.microsoft.com/office/drawing/2014/main" id="{C5909AA8-4F47-A0D9-3167-9FB08C8D913D}"/>
              </a:ext>
            </a:extLst>
          </p:cNvPr>
          <p:cNvSpPr txBox="1"/>
          <p:nvPr/>
        </p:nvSpPr>
        <p:spPr>
          <a:xfrm>
            <a:off x="2477044" y="3199553"/>
            <a:ext cx="4954088" cy="400110"/>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4" name="Rectangle 13">
            <a:extLst>
              <a:ext uri="{FF2B5EF4-FFF2-40B4-BE49-F238E27FC236}">
                <a16:creationId xmlns:a16="http://schemas.microsoft.com/office/drawing/2014/main" id="{00752868-83E2-CE7A-46AB-44E302858C79}"/>
              </a:ext>
            </a:extLst>
          </p:cNvPr>
          <p:cNvSpPr/>
          <p:nvPr/>
        </p:nvSpPr>
        <p:spPr bwMode="gray">
          <a:xfrm>
            <a:off x="272999" y="973911"/>
            <a:ext cx="5338529" cy="5327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lvl1pPr>
              <a:buSzPct val="110000"/>
              <a:buFont typeface="Arial" panose="020B0604020202020204" pitchFamily="34" charset="0"/>
              <a:buChar char="+"/>
            </a:lvl1pPr>
            <a:lvl2pPr>
              <a:buSzPct val="110000"/>
              <a:buFont typeface="Arial" panose="020B0604020202020204" pitchFamily="34" charset="0"/>
              <a:buChar char="+"/>
            </a:lvl2pPr>
            <a:lvl3pPr>
              <a:buFont typeface="Arial" panose="020B0604020202020204" pitchFamily="34" charset="0"/>
              <a:buChar char="–"/>
            </a:lvl3pPr>
            <a:lvl4pPr>
              <a:buFont typeface="Arial" panose="020B0604020202020204" pitchFamily="34" charset="0"/>
              <a:buChar char="–"/>
            </a:lvl4pPr>
            <a:lvl5pPr>
              <a:buFont typeface="Arial" panose="020B0604020202020204" pitchFamily="34" charset="0"/>
              <a:buChar char="–"/>
            </a:lvl5pPr>
            <a:lvl6pPr>
              <a:buFont typeface="+mj-lt"/>
              <a:buAutoNum type="arabicPeriod"/>
            </a:lvl6pPr>
            <a:lvl7pPr>
              <a:buFont typeface="Arial" panose="020B0604020202020204" pitchFamily="34" charset="0"/>
              <a:buChar char="–"/>
            </a:lvl7pPr>
            <a:lvl8pPr>
              <a:buFont typeface="Arial" panose="020B0604020202020204" pitchFamily="34" charset="0"/>
              <a:buChar char="–"/>
            </a:lvl8pPr>
            <a:lvl9pPr>
              <a:buFont typeface="Arial" panose="020B0604020202020204" pitchFamily="34" charset="0"/>
              <a:buChar char="–"/>
            </a:lvl9pPr>
          </a:lstStyle>
          <a:p>
            <a:pPr algn="l">
              <a:buNone/>
            </a:pPr>
            <a:r>
              <a:rPr lang="en-US" sz="1800" b="1" dirty="0">
                <a:solidFill>
                  <a:schemeClr val="tx1"/>
                </a:solidFill>
              </a:rPr>
              <a:t>DMFS </a:t>
            </a:r>
            <a:r>
              <a:rPr lang="en-US" sz="1800" dirty="0">
                <a:solidFill>
                  <a:schemeClr val="tx1"/>
                </a:solidFill>
              </a:rPr>
              <a:t>is DMG MORI Group’s focused initiative in growing US Federal Contracting opportunities in Advanced Manufacturing. </a:t>
            </a:r>
          </a:p>
          <a:p>
            <a:pPr algn="l">
              <a:buNone/>
            </a:pPr>
            <a:endParaRPr lang="en-US" sz="1800" dirty="0">
              <a:solidFill>
                <a:schemeClr val="tx1"/>
              </a:solidFill>
            </a:endParaRPr>
          </a:p>
          <a:p>
            <a:pPr marL="285750" indent="-285750" algn="l"/>
            <a:r>
              <a:rPr lang="en-US" sz="1800" dirty="0">
                <a:solidFill>
                  <a:schemeClr val="tx1"/>
                </a:solidFill>
              </a:rPr>
              <a:t>Lean structure to manage heightened regulatory and compliance risks that are associated with government contracts</a:t>
            </a:r>
          </a:p>
          <a:p>
            <a:pPr marL="285750" indent="-285750" algn="l"/>
            <a:r>
              <a:rPr lang="en-US" sz="1800" dirty="0">
                <a:solidFill>
                  <a:schemeClr val="tx1"/>
                </a:solidFill>
              </a:rPr>
              <a:t>Targeted sales strategy to capture market share in federal contracting</a:t>
            </a:r>
          </a:p>
          <a:p>
            <a:pPr marL="285750" indent="-285750" algn="l"/>
            <a:r>
              <a:rPr lang="en-US" sz="1800" dirty="0">
                <a:solidFill>
                  <a:schemeClr val="tx1"/>
                </a:solidFill>
              </a:rPr>
              <a:t>Procurement advocacy to create new pipeline of business through advanced manufacturing within the US Government</a:t>
            </a:r>
          </a:p>
          <a:p>
            <a:pPr marL="285750" indent="-285750" algn="l"/>
            <a:r>
              <a:rPr lang="en-US" sz="1800" dirty="0">
                <a:solidFill>
                  <a:schemeClr val="tx1"/>
                </a:solidFill>
              </a:rPr>
              <a:t>Focus in regulatory compliance to position DMG MORI Group as a credible partner to top prime government contractors</a:t>
            </a:r>
          </a:p>
          <a:p>
            <a:pPr marL="285750" indent="-285750" algn="l"/>
            <a:endParaRPr lang="en-US" sz="1800" dirty="0">
              <a:solidFill>
                <a:schemeClr val="tx1"/>
              </a:solidFill>
            </a:endParaRPr>
          </a:p>
        </p:txBody>
      </p:sp>
      <p:sp>
        <p:nvSpPr>
          <p:cNvPr id="15" name="Textbox with Headline (grey/right)">
            <a:extLst>
              <a:ext uri="{FF2B5EF4-FFF2-40B4-BE49-F238E27FC236}">
                <a16:creationId xmlns:a16="http://schemas.microsoft.com/office/drawing/2014/main" id="{4DDCAD20-9D90-A9C7-53E6-BAFAE85849DF}"/>
              </a:ext>
            </a:extLst>
          </p:cNvPr>
          <p:cNvSpPr txBox="1">
            <a:spLocks/>
          </p:cNvSpPr>
          <p:nvPr>
            <p:custDataLst>
              <p:tags r:id="rId1"/>
            </p:custDataLst>
          </p:nvPr>
        </p:nvSpPr>
        <p:spPr bwMode="gray">
          <a:xfrm>
            <a:off x="5765532" y="973911"/>
            <a:ext cx="3868119" cy="5327725"/>
          </a:xfrm>
          <a:custGeom>
            <a:avLst/>
            <a:gdLst>
              <a:gd name="connsiteX0" fmla="*/ 0 w 5616178"/>
              <a:gd name="connsiteY0" fmla="*/ 0 h 5327725"/>
              <a:gd name="connsiteX1" fmla="*/ 5616178 w 5616178"/>
              <a:gd name="connsiteY1" fmla="*/ 0 h 5327725"/>
              <a:gd name="connsiteX2" fmla="*/ 5616178 w 5616178"/>
              <a:gd name="connsiteY2" fmla="*/ 5039823 h 5327725"/>
              <a:gd name="connsiteX3" fmla="*/ 5328276 w 5616178"/>
              <a:gd name="connsiteY3" fmla="*/ 5327725 h 5327725"/>
              <a:gd name="connsiteX4" fmla="*/ 0 w 5616178"/>
              <a:gd name="connsiteY4" fmla="*/ 5327725 h 532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6178" h="5327725">
                <a:moveTo>
                  <a:pt x="0" y="0"/>
                </a:moveTo>
                <a:lnTo>
                  <a:pt x="5616178" y="0"/>
                </a:lnTo>
                <a:lnTo>
                  <a:pt x="5616178" y="5039823"/>
                </a:lnTo>
                <a:lnTo>
                  <a:pt x="5328276" y="5327725"/>
                </a:lnTo>
                <a:lnTo>
                  <a:pt x="0" y="5327725"/>
                </a:lnTo>
                <a:close/>
              </a:path>
            </a:pathLst>
          </a:custGeom>
          <a:solidFill>
            <a:schemeClr val="bg1">
              <a:lumMod val="75000"/>
            </a:schemeClr>
          </a:solidFill>
        </p:spPr>
        <p:txBody>
          <a:bodyPr vert="horz" wrap="square" lIns="144000" tIns="108000" rIns="144000" bIns="108000" rtlCol="0">
            <a:noAutofit/>
          </a:bodyPr>
          <a:lstStyle>
            <a:lvl1pPr>
              <a:buSzPct val="110000"/>
              <a:buFont typeface="Arial" panose="020B0604020202020204" pitchFamily="34" charset="0"/>
              <a:buChar char="+"/>
            </a:lvl1pPr>
            <a:lvl2pPr>
              <a:buSzPct val="110000"/>
              <a:buFont typeface="Arial" panose="020B0604020202020204" pitchFamily="34" charset="0"/>
              <a:buChar char="+"/>
            </a:lvl2pPr>
            <a:lvl3pPr>
              <a:buFont typeface="Arial" panose="020B0604020202020204" pitchFamily="34" charset="0"/>
              <a:buChar char="–"/>
            </a:lvl3pPr>
            <a:lvl4pPr>
              <a:buFont typeface="Arial" panose="020B0604020202020204" pitchFamily="34" charset="0"/>
              <a:buChar char="–"/>
            </a:lvl4pPr>
            <a:lvl5pPr>
              <a:buFont typeface="Arial" panose="020B0604020202020204" pitchFamily="34" charset="0"/>
              <a:buChar char="–"/>
            </a:lvl5pPr>
            <a:lvl6pPr>
              <a:buFont typeface="+mj-lt"/>
              <a:buAutoNum type="arabicPeriod"/>
            </a:lvl6pPr>
            <a:lvl7pPr>
              <a:buFont typeface="Arial" panose="020B0604020202020204" pitchFamily="34" charset="0"/>
              <a:buChar char="–"/>
            </a:lvl7pPr>
            <a:lvl8pPr>
              <a:buFont typeface="Arial" panose="020B0604020202020204" pitchFamily="34" charset="0"/>
              <a:buChar char="–"/>
            </a:lvl8pPr>
            <a:lvl9pPr>
              <a:buFont typeface="Arial" panose="020B0604020202020204" pitchFamily="34" charset="0"/>
              <a:buChar char="–"/>
            </a:lvl9pPr>
          </a:lstStyle>
          <a:p>
            <a:pPr>
              <a:buNone/>
            </a:pPr>
            <a:r>
              <a:rPr lang="en-US" sz="1600" b="1" dirty="0"/>
              <a:t>COMPANY PROFILE</a:t>
            </a:r>
          </a:p>
          <a:p>
            <a:pPr>
              <a:buNone/>
            </a:pPr>
            <a:endParaRPr lang="en-US" sz="1600" b="1" dirty="0"/>
          </a:p>
          <a:p>
            <a:pPr marL="171450" indent="-171450"/>
            <a:r>
              <a:rPr lang="en-US" sz="1400" dirty="0"/>
              <a:t>100% owned subsidiary of DMG MORI Co. Ltd. </a:t>
            </a:r>
          </a:p>
          <a:p>
            <a:pPr marL="171450" indent="-171450"/>
            <a:endParaRPr lang="en-US" sz="1400" dirty="0"/>
          </a:p>
          <a:p>
            <a:pPr marL="171450" indent="-171450"/>
            <a:r>
              <a:rPr lang="en-US" sz="1400" dirty="0"/>
              <a:t>Incorporated on May 21, 2021 in Delaware</a:t>
            </a:r>
          </a:p>
          <a:p>
            <a:pPr marL="171450" indent="-171450"/>
            <a:endParaRPr lang="en-US" sz="1400" dirty="0"/>
          </a:p>
          <a:p>
            <a:pPr marL="171450" indent="-171450"/>
            <a:r>
              <a:rPr lang="en-US" sz="1400" dirty="0"/>
              <a:t>Headquartered in Chicago, Illinois</a:t>
            </a:r>
          </a:p>
          <a:p>
            <a:pPr marL="171450" indent="-171450"/>
            <a:endParaRPr lang="en-US" sz="1400" dirty="0"/>
          </a:p>
          <a:p>
            <a:pPr marL="171450" indent="-171450"/>
            <a:r>
              <a:rPr lang="en-US" sz="1400" dirty="0"/>
              <a:t>Registered to do business in States all across the US</a:t>
            </a:r>
          </a:p>
          <a:p>
            <a:pPr>
              <a:buNone/>
            </a:pPr>
            <a:endParaRPr lang="en-US" sz="1400" dirty="0"/>
          </a:p>
          <a:p>
            <a:pPr marL="171450" indent="-171450"/>
            <a:r>
              <a:rPr lang="en-US" sz="1400" dirty="0"/>
              <a:t>DDTC (ITAR) Registration: M45880</a:t>
            </a:r>
          </a:p>
          <a:p>
            <a:pPr marL="171450" indent="-171450"/>
            <a:endParaRPr lang="en-US" sz="1400" dirty="0"/>
          </a:p>
          <a:p>
            <a:pPr marL="171450" indent="-171450"/>
            <a:r>
              <a:rPr lang="en-US" sz="1400" dirty="0"/>
              <a:t>ITAR Empowered Official: James V. Nudo</a:t>
            </a:r>
          </a:p>
          <a:p>
            <a:pPr marL="171450" indent="-171450"/>
            <a:endParaRPr lang="en-US" sz="1400" dirty="0"/>
          </a:p>
          <a:p>
            <a:pPr marL="171450" indent="-171450"/>
            <a:r>
              <a:rPr lang="en-US" sz="1400" dirty="0"/>
              <a:t>Joint Certification Program of Canada’s DoD and USA DoD Registered</a:t>
            </a:r>
          </a:p>
          <a:p>
            <a:pPr marL="171450" indent="-171450"/>
            <a:endParaRPr lang="en-US" sz="1400" dirty="0"/>
          </a:p>
          <a:p>
            <a:pPr>
              <a:buNone/>
            </a:pPr>
            <a:endParaRPr lang="en-US" sz="1200" dirty="0"/>
          </a:p>
        </p:txBody>
      </p:sp>
      <p:sp>
        <p:nvSpPr>
          <p:cNvPr id="6" name="Datumsplatzhalter 7">
            <a:extLst>
              <a:ext uri="{FF2B5EF4-FFF2-40B4-BE49-F238E27FC236}">
                <a16:creationId xmlns:a16="http://schemas.microsoft.com/office/drawing/2014/main" id="{F96396AC-86BF-812F-3166-18B2B867B70B}"/>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91315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5" progId="TCLayout.ActiveDocument.1">
                  <p:embed/>
                </p:oleObj>
              </mc:Choice>
              <mc:Fallback>
                <p:oleObj name="think-cell Slide" r:id="rId10" imgW="592" imgH="595" progId="TCLayout.ActiveDocument.1">
                  <p:embed/>
                  <p:pic>
                    <p:nvPicPr>
                      <p:cNvPr id="2" name="Object 1" hidden="1"/>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C7613DAC-8714-403D-951D-6FF608AB33B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489" r="7202"/>
          <a:stretch/>
        </p:blipFill>
        <p:spPr>
          <a:xfrm>
            <a:off x="7473280" y="2357064"/>
            <a:ext cx="2432720" cy="2156224"/>
          </a:xfrm>
          <a:prstGeom prst="rect">
            <a:avLst/>
          </a:prstGeom>
        </p:spPr>
      </p:pic>
      <p:sp>
        <p:nvSpPr>
          <p:cNvPr id="41" name="Arrow: Right 40">
            <a:extLst>
              <a:ext uri="{FF2B5EF4-FFF2-40B4-BE49-F238E27FC236}">
                <a16:creationId xmlns:a16="http://schemas.microsoft.com/office/drawing/2014/main" id="{8AB8194A-52EA-4026-8366-5D9B92F69A1B}"/>
              </a:ext>
            </a:extLst>
          </p:cNvPr>
          <p:cNvSpPr/>
          <p:nvPr/>
        </p:nvSpPr>
        <p:spPr bwMode="gray">
          <a:xfrm>
            <a:off x="1615026" y="3663385"/>
            <a:ext cx="6460810" cy="643141"/>
          </a:xfrm>
          <a:prstGeom prst="rightArrow">
            <a:avLst/>
          </a:prstGeom>
          <a:gradFill flip="none" rotWithShape="1">
            <a:gsLst>
              <a:gs pos="20000">
                <a:schemeClr val="bg2"/>
              </a:gs>
              <a:gs pos="84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gn="l"/>
            <a:endParaRPr lang="en-US" sz="1800" dirty="0" err="1">
              <a:solidFill>
                <a:schemeClr val="tx1"/>
              </a:solidFill>
            </a:endParaRPr>
          </a:p>
        </p:txBody>
      </p:sp>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95488" rtl="0" eaLnBrk="1" fontAlgn="auto" latinLnBrk="0" hangingPunct="1">
              <a:lnSpc>
                <a:spcPct val="80000"/>
              </a:lnSpc>
              <a:spcBef>
                <a:spcPct val="0"/>
              </a:spcBef>
              <a:spcAft>
                <a:spcPct val="0"/>
              </a:spcAft>
              <a:buClrTx/>
              <a:buSzTx/>
              <a:buFontTx/>
              <a:buNone/>
              <a:tabLst/>
              <a:defRPr/>
            </a:pPr>
            <a:endParaRPr kumimoji="0" lang="de-AT"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el 5"/>
          <p:cNvSpPr>
            <a:spLocks noGrp="1"/>
          </p:cNvSpPr>
          <p:nvPr>
            <p:ph type="title"/>
          </p:nvPr>
        </p:nvSpPr>
        <p:spPr/>
        <p:txBody>
          <a:bodyPr vert="horz"/>
          <a:lstStyle/>
          <a:p>
            <a:r>
              <a:rPr lang="de-AT" dirty="0"/>
              <a:t>aerospace hardware Repair at Tinker AFB</a:t>
            </a:r>
          </a:p>
        </p:txBody>
      </p:sp>
      <p:sp>
        <p:nvSpPr>
          <p:cNvPr id="8" name="Datumsplatzhalter 7"/>
          <p:cNvSpPr>
            <a:spLocks noGrp="1"/>
          </p:cNvSpPr>
          <p:nvPr>
            <p:ph type="dt" sz="half" idx="10"/>
          </p:nvPr>
        </p:nvSpPr>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9" name="Fußzeilenplatzhalter 8"/>
          <p:cNvSpPr>
            <a:spLocks noGrp="1"/>
          </p:cNvSpPr>
          <p:nvPr>
            <p:ph type="ftr" sz="quarter" idx="11"/>
          </p:nvPr>
        </p:nvSpPr>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10" name="Foliennummernplatzhalter 9"/>
          <p:cNvSpPr>
            <a:spLocks noGrp="1"/>
          </p:cNvSpPr>
          <p:nvPr>
            <p:ph type="sldNum" sz="quarter" idx="12"/>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3</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250" name="Picture 34" descr="Tinker AFB (@Team_Tinker) | Twitter">
            <a:extLst>
              <a:ext uri="{FF2B5EF4-FFF2-40B4-BE49-F238E27FC236}">
                <a16:creationId xmlns:a16="http://schemas.microsoft.com/office/drawing/2014/main" id="{C1D6E7C5-8D76-4B58-BE6D-72CD6C14F8E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036" y="2596714"/>
            <a:ext cx="1293638" cy="1293638"/>
          </a:xfrm>
          <a:prstGeom prst="rect">
            <a:avLst/>
          </a:prstGeom>
          <a:noFill/>
          <a:extLst>
            <a:ext uri="{909E8E84-426E-40DD-AFC4-6F175D3DCCD1}">
              <a14:hiddenFill xmlns:a14="http://schemas.microsoft.com/office/drawing/2010/main">
                <a:solidFill>
                  <a:srgbClr val="FFFFFF"/>
                </a:solidFill>
              </a14:hiddenFill>
            </a:ext>
          </a:extLst>
        </p:spPr>
      </p:pic>
      <p:pic>
        <p:nvPicPr>
          <p:cNvPr id="9251" name="85B55A40-C4B9-4C24-901B-5BF330719D03">
            <a:extLst>
              <a:ext uri="{FF2B5EF4-FFF2-40B4-BE49-F238E27FC236}">
                <a16:creationId xmlns:a16="http://schemas.microsoft.com/office/drawing/2014/main" id="{09B7486D-AAD2-41CE-909D-A52ADBBC2F4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230" r="27306"/>
          <a:stretch/>
        </p:blipFill>
        <p:spPr bwMode="auto">
          <a:xfrm>
            <a:off x="5732303" y="2545490"/>
            <a:ext cx="1740977" cy="131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FD359333-1152-41FC-B478-4390EC3AC8B7">
            <a:extLst>
              <a:ext uri="{FF2B5EF4-FFF2-40B4-BE49-F238E27FC236}">
                <a16:creationId xmlns:a16="http://schemas.microsoft.com/office/drawing/2014/main" id="{0720CECC-41BA-4621-857F-41B81D223F8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246" r="20280"/>
          <a:stretch/>
        </p:blipFill>
        <p:spPr bwMode="auto">
          <a:xfrm>
            <a:off x="1726764" y="2545490"/>
            <a:ext cx="1812985" cy="13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22E3A648-6223-4D1B-B1B2-C422D8CE7716">
            <a:extLst>
              <a:ext uri="{FF2B5EF4-FFF2-40B4-BE49-F238E27FC236}">
                <a16:creationId xmlns:a16="http://schemas.microsoft.com/office/drawing/2014/main" id="{3CE9ACF8-91BB-4F4C-B845-0FB228F4FD2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3878" r="19510"/>
          <a:stretch/>
        </p:blipFill>
        <p:spPr bwMode="auto">
          <a:xfrm>
            <a:off x="3786624" y="2528790"/>
            <a:ext cx="1812984" cy="132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onclusion Boxes half size (three lines) 2">
            <a:extLst>
              <a:ext uri="{FF2B5EF4-FFF2-40B4-BE49-F238E27FC236}">
                <a16:creationId xmlns:a16="http://schemas.microsoft.com/office/drawing/2014/main" id="{F6AFF3B2-EFDC-4C5C-86A7-5E332D4B1BBD}"/>
              </a:ext>
            </a:extLst>
          </p:cNvPr>
          <p:cNvSpPr txBox="1">
            <a:spLocks/>
          </p:cNvSpPr>
          <p:nvPr>
            <p:custDataLst>
              <p:tags r:id="rId3"/>
            </p:custDataLst>
          </p:nvPr>
        </p:nvSpPr>
        <p:spPr bwMode="gray">
          <a:xfrm>
            <a:off x="389701" y="4437112"/>
            <a:ext cx="9368473" cy="1963688"/>
          </a:xfrm>
          <a:custGeom>
            <a:avLst/>
            <a:gdLst>
              <a:gd name="connsiteX0" fmla="*/ 0 w 5615537"/>
              <a:gd name="connsiteY0" fmla="*/ 0 h 1080000"/>
              <a:gd name="connsiteX1" fmla="*/ 5615537 w 5615537"/>
              <a:gd name="connsiteY1" fmla="*/ 0 h 1080000"/>
              <a:gd name="connsiteX2" fmla="*/ 5615537 w 5615537"/>
              <a:gd name="connsiteY2" fmla="*/ 289717 h 1080000"/>
              <a:gd name="connsiteX3" fmla="*/ 5615537 w 5615537"/>
              <a:gd name="connsiteY3" fmla="*/ 576562 h 1080000"/>
              <a:gd name="connsiteX4" fmla="*/ 5615537 w 5615537"/>
              <a:gd name="connsiteY4" fmla="*/ 792000 h 1080000"/>
              <a:gd name="connsiteX5" fmla="*/ 5327537 w 5615537"/>
              <a:gd name="connsiteY5" fmla="*/ 1080000 h 1080000"/>
              <a:gd name="connsiteX6" fmla="*/ 0 w 5615537"/>
              <a:gd name="connsiteY6" fmla="*/ 108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537" h="1080000">
                <a:moveTo>
                  <a:pt x="0" y="0"/>
                </a:moveTo>
                <a:lnTo>
                  <a:pt x="5615537" y="0"/>
                </a:lnTo>
                <a:lnTo>
                  <a:pt x="5615537" y="289717"/>
                </a:lnTo>
                <a:lnTo>
                  <a:pt x="5615537" y="576562"/>
                </a:lnTo>
                <a:lnTo>
                  <a:pt x="5615537" y="792000"/>
                </a:lnTo>
                <a:lnTo>
                  <a:pt x="5327537" y="1080000"/>
                </a:lnTo>
                <a:lnTo>
                  <a:pt x="0" y="1080000"/>
                </a:lnTo>
                <a:close/>
              </a:path>
            </a:pathLst>
          </a:custGeom>
          <a:solidFill>
            <a:schemeClr val="bg1"/>
          </a:solidFill>
          <a:ln w="25400">
            <a:gradFill flip="none" rotWithShape="1">
              <a:gsLst>
                <a:gs pos="0">
                  <a:schemeClr val="tx2"/>
                </a:gs>
                <a:gs pos="50000">
                  <a:schemeClr val="tx1"/>
                </a:gs>
                <a:gs pos="100000">
                  <a:schemeClr val="bg2"/>
                </a:gs>
              </a:gsLst>
              <a:lin ang="0" scaled="1"/>
              <a:tileRect/>
            </a:gradFill>
          </a:ln>
        </p:spPr>
        <p:txBody>
          <a:bodyPr vert="horz" wrap="square" lIns="144000" tIns="108000" rIns="144000" bIns="126000" rtlCol="0" anchor="t">
            <a:noAutofit/>
          </a:bodyPr>
          <a:lstStyle>
            <a:defPPr>
              <a:defRPr lang="de-DE"/>
            </a:defPPr>
            <a:lvl1pPr indent="0" defTabSz="792000">
              <a:lnSpc>
                <a:spcPct val="100000"/>
              </a:lnSpc>
              <a:spcBef>
                <a:spcPts val="600"/>
              </a:spcBef>
              <a:spcAft>
                <a:spcPts val="600"/>
              </a:spcAft>
              <a:buSzPct val="100000"/>
              <a:buFont typeface="Arial" panose="020B0604020202020204" pitchFamily="34" charset="0"/>
              <a:buNone/>
              <a:defRPr sz="1600" b="1" baseline="0">
                <a:solidFill>
                  <a:schemeClr val="dk1"/>
                </a:solidFill>
              </a:defRPr>
            </a:lvl1pPr>
            <a:lvl2pPr marL="288000" indent="-288000" defTabSz="792000">
              <a:lnSpc>
                <a:spcPct val="100000"/>
              </a:lnSpc>
              <a:spcBef>
                <a:spcPts val="0"/>
              </a:spcBef>
              <a:spcAft>
                <a:spcPts val="600"/>
              </a:spcAft>
              <a:buSzPct val="110000"/>
              <a:buFont typeface="Arial" panose="020B0604020202020204" pitchFamily="34" charset="0"/>
              <a:buChar char="+"/>
              <a:defRPr sz="1800" baseline="0"/>
            </a:lvl2pPr>
            <a:lvl3pPr marL="576000" indent="-288000" defTabSz="792000">
              <a:lnSpc>
                <a:spcPct val="100000"/>
              </a:lnSpc>
              <a:spcBef>
                <a:spcPts val="0"/>
              </a:spcBef>
              <a:spcAft>
                <a:spcPts val="600"/>
              </a:spcAft>
              <a:buFont typeface="Arial" panose="020B0604020202020204" pitchFamily="34" charset="0"/>
              <a:buChar char="–"/>
              <a:defRPr sz="1800" baseline="0"/>
            </a:lvl3pPr>
            <a:lvl4pPr marL="864000" indent="-288000" defTabSz="792000">
              <a:lnSpc>
                <a:spcPct val="100000"/>
              </a:lnSpc>
              <a:spcBef>
                <a:spcPts val="0"/>
              </a:spcBef>
              <a:spcAft>
                <a:spcPts val="600"/>
              </a:spcAft>
              <a:buFont typeface="Arial" panose="020B0604020202020204" pitchFamily="34" charset="0"/>
              <a:buChar char="–"/>
              <a:defRPr sz="1800" baseline="0"/>
            </a:lvl4pPr>
            <a:lvl5pPr marL="1152000" indent="-288000" defTabSz="792000">
              <a:lnSpc>
                <a:spcPct val="100000"/>
              </a:lnSpc>
              <a:spcBef>
                <a:spcPts val="0"/>
              </a:spcBef>
              <a:spcAft>
                <a:spcPts val="600"/>
              </a:spcAft>
              <a:buFont typeface="Arial" panose="020B0604020202020204" pitchFamily="34" charset="0"/>
              <a:buChar char="–"/>
              <a:tabLst/>
              <a:defRPr sz="1800" baseline="0"/>
            </a:lvl5pPr>
            <a:lvl6pPr marL="288000" indent="-288000">
              <a:lnSpc>
                <a:spcPct val="100000"/>
              </a:lnSpc>
              <a:spcBef>
                <a:spcPts val="0"/>
              </a:spcBef>
              <a:spcAft>
                <a:spcPts val="600"/>
              </a:spcAft>
              <a:buFont typeface="+mj-lt"/>
              <a:buAutoNum type="arabicPeriod"/>
              <a:defRPr sz="1800"/>
            </a:lvl6pPr>
            <a:lvl7pPr marL="576000" indent="-288000">
              <a:lnSpc>
                <a:spcPct val="100000"/>
              </a:lnSpc>
              <a:spcBef>
                <a:spcPts val="0"/>
              </a:spcBef>
              <a:spcAft>
                <a:spcPts val="600"/>
              </a:spcAft>
              <a:buFont typeface="Arial" panose="020B0604020202020204" pitchFamily="34" charset="0"/>
              <a:buChar char="–"/>
              <a:defRPr sz="1800"/>
            </a:lvl7pPr>
            <a:lvl8pPr marL="864000" indent="-288000">
              <a:lnSpc>
                <a:spcPct val="100000"/>
              </a:lnSpc>
              <a:spcBef>
                <a:spcPts val="0"/>
              </a:spcBef>
              <a:spcAft>
                <a:spcPts val="600"/>
              </a:spcAft>
              <a:buFont typeface="Arial" panose="020B0604020202020204" pitchFamily="34" charset="0"/>
              <a:buChar char="–"/>
              <a:defRPr sz="1800"/>
            </a:lvl8pPr>
            <a:lvl9pPr marL="1152000" indent="-288000">
              <a:lnSpc>
                <a:spcPct val="100000"/>
              </a:lnSpc>
              <a:spcBef>
                <a:spcPts val="0"/>
              </a:spcBef>
              <a:spcAft>
                <a:spcPts val="600"/>
              </a:spcAft>
              <a:buFont typeface="Arial" panose="020B0604020202020204" pitchFamily="34" charset="0"/>
              <a:buChar char="–"/>
              <a:defRPr sz="1800"/>
            </a:lvl9pPr>
          </a:lstStyle>
          <a:p>
            <a:pPr marL="0" marR="0" lvl="0" indent="0" algn="l" defTabSz="792000"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Customer Benefits</a:t>
            </a:r>
          </a:p>
          <a:p>
            <a:pPr marL="342900" marR="0" lvl="0" indent="-342900" algn="l" defTabSz="792000" rtl="0" eaLnBrk="1" fontAlgn="auto" latinLnBrk="0" hangingPunct="1">
              <a:lnSpc>
                <a:spcPct val="100000"/>
              </a:lnSpc>
              <a:spcBef>
                <a:spcPts val="600"/>
              </a:spcBef>
              <a:spcAft>
                <a:spcPts val="600"/>
              </a:spcAft>
              <a:buClrTx/>
              <a:buSzPct val="100000"/>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Shorter repair time and shorter lead time</a:t>
            </a:r>
          </a:p>
          <a:p>
            <a:pPr marL="342900" marR="0" lvl="0" indent="-342900" algn="l" defTabSz="792000" rtl="0" eaLnBrk="1" fontAlgn="auto" latinLnBrk="0" hangingPunct="1">
              <a:lnSpc>
                <a:spcPct val="100000"/>
              </a:lnSpc>
              <a:spcBef>
                <a:spcPts val="600"/>
              </a:spcBef>
              <a:spcAft>
                <a:spcPts val="600"/>
              </a:spcAft>
              <a:buClrTx/>
              <a:buSzPct val="100000"/>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Repair of super alloys (Ni based), stainless steels and other weldable metals</a:t>
            </a:r>
          </a:p>
          <a:p>
            <a:pPr marL="342900" marR="0" lvl="0" indent="-342900" algn="l" defTabSz="792000" rtl="0" eaLnBrk="1" fontAlgn="auto" latinLnBrk="0" hangingPunct="1">
              <a:lnSpc>
                <a:spcPct val="100000"/>
              </a:lnSpc>
              <a:spcBef>
                <a:spcPts val="600"/>
              </a:spcBef>
              <a:spcAft>
                <a:spcPts val="600"/>
              </a:spcAft>
              <a:buClrTx/>
              <a:buSzPct val="100000"/>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Replacement of castings</a:t>
            </a:r>
          </a:p>
          <a:p>
            <a:pPr marL="342900" marR="0" lvl="0" indent="-342900" algn="l" defTabSz="792000" rtl="0" eaLnBrk="1" fontAlgn="auto" latinLnBrk="0" hangingPunct="1">
              <a:lnSpc>
                <a:spcPct val="100000"/>
              </a:lnSpc>
              <a:spcBef>
                <a:spcPts val="600"/>
              </a:spcBef>
              <a:spcAft>
                <a:spcPts val="600"/>
              </a:spcAft>
              <a:buClrTx/>
              <a:buSzPct val="100000"/>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Use of scanning system for semi-automated repair and quality inspection</a:t>
            </a:r>
          </a:p>
        </p:txBody>
      </p:sp>
      <p:sp>
        <p:nvSpPr>
          <p:cNvPr id="4" name="TextBox 3">
            <a:extLst>
              <a:ext uri="{FF2B5EF4-FFF2-40B4-BE49-F238E27FC236}">
                <a16:creationId xmlns:a16="http://schemas.microsoft.com/office/drawing/2014/main" id="{FD4F0B47-26D4-4704-AA66-A68F5C0DDCD9}"/>
              </a:ext>
            </a:extLst>
          </p:cNvPr>
          <p:cNvSpPr txBox="1"/>
          <p:nvPr/>
        </p:nvSpPr>
        <p:spPr bwMode="gray">
          <a:xfrm>
            <a:off x="2853019" y="3933057"/>
            <a:ext cx="3338860" cy="216024"/>
          </a:xfrm>
          <a:prstGeom prst="rect">
            <a:avLst/>
          </a:prstGeom>
          <a:noFill/>
        </p:spPr>
        <p:txBody>
          <a:bodyPr vert="horz" wrap="none" lIns="0" tIns="0" rIns="0" bIns="0" rtlCol="0">
            <a:normAutofit/>
          </a:bodyPr>
          <a:lstStyle/>
          <a:p>
            <a:pPr marL="0" marR="0" lvl="0" indent="0" algn="l" defTabSz="995488" rtl="0" eaLnBrk="1" fontAlgn="auto" latinLnBrk="0" hangingPunct="1">
              <a:lnSpc>
                <a:spcPct val="100000"/>
              </a:lnSpc>
              <a:spcBef>
                <a:spcPts val="0"/>
              </a:spcBef>
              <a:spcAft>
                <a:spcPts val="600"/>
              </a:spcAft>
              <a:buClrTx/>
              <a:buSzPct val="110000"/>
              <a:buFontTx/>
              <a:buNone/>
              <a:tabLst/>
              <a:defRPr/>
            </a:pPr>
            <a:r>
              <a:rPr kumimoji="0" lang="en-US" sz="1100" b="0" i="0" u="none" strike="noStrike" kern="1200" cap="none" spc="0" normalizeH="0" baseline="0" noProof="0" dirty="0">
                <a:ln>
                  <a:noFill/>
                </a:ln>
                <a:solidFill>
                  <a:schemeClr val="bg1"/>
                </a:solidFill>
                <a:effectLst/>
                <a:uLnTx/>
                <a:uFillTx/>
                <a:latin typeface="Arial"/>
                <a:ea typeface="+mn-ea"/>
                <a:cs typeface="+mn-cs"/>
              </a:rPr>
              <a:t>Repair of engine casings on LASERTEC 125 DED hybrid</a:t>
            </a:r>
          </a:p>
        </p:txBody>
      </p:sp>
      <p:grpSp>
        <p:nvGrpSpPr>
          <p:cNvPr id="5" name="Group 4">
            <a:extLst>
              <a:ext uri="{FF2B5EF4-FFF2-40B4-BE49-F238E27FC236}">
                <a16:creationId xmlns:a16="http://schemas.microsoft.com/office/drawing/2014/main" id="{D70EF291-444D-4016-A9C8-8502E8D6BD79}"/>
              </a:ext>
            </a:extLst>
          </p:cNvPr>
          <p:cNvGrpSpPr/>
          <p:nvPr/>
        </p:nvGrpSpPr>
        <p:grpSpPr>
          <a:xfrm>
            <a:off x="632520" y="1100311"/>
            <a:ext cx="535881" cy="480913"/>
            <a:chOff x="1392783" y="1690566"/>
            <a:chExt cx="784753" cy="704257"/>
          </a:xfrm>
        </p:grpSpPr>
        <p:sp>
          <p:nvSpPr>
            <p:cNvPr id="17" name="Freeform 27">
              <a:extLst>
                <a:ext uri="{FF2B5EF4-FFF2-40B4-BE49-F238E27FC236}">
                  <a16:creationId xmlns:a16="http://schemas.microsoft.com/office/drawing/2014/main" id="{3A22BAD2-3C72-428E-A6C5-A99ADF953D39}"/>
                </a:ext>
              </a:extLst>
            </p:cNvPr>
            <p:cNvSpPr>
              <a:spLocks noChangeAspect="1"/>
            </p:cNvSpPr>
            <p:nvPr>
              <p:custDataLst>
                <p:tags r:id="rId6"/>
              </p:custDataLst>
            </p:nvPr>
          </p:nvSpPr>
          <p:spPr>
            <a:xfrm>
              <a:off x="1842441" y="1690566"/>
              <a:ext cx="335095" cy="704257"/>
            </a:xfrm>
            <a:custGeom>
              <a:avLst/>
              <a:gdLst>
                <a:gd name="connsiteX0" fmla="*/ 463568 w 2023086"/>
                <a:gd name="connsiteY0" fmla="*/ 3464370 h 4251840"/>
                <a:gd name="connsiteX1" fmla="*/ 203218 w 2023086"/>
                <a:gd name="connsiteY1" fmla="*/ 3642170 h 4251840"/>
                <a:gd name="connsiteX2" fmla="*/ 82568 w 2023086"/>
                <a:gd name="connsiteY2" fmla="*/ 3686620 h 4251840"/>
                <a:gd name="connsiteX3" fmla="*/ 88918 w 2023086"/>
                <a:gd name="connsiteY3" fmla="*/ 3699320 h 4251840"/>
                <a:gd name="connsiteX4" fmla="*/ 88918 w 2023086"/>
                <a:gd name="connsiteY4" fmla="*/ 4200970 h 4251840"/>
                <a:gd name="connsiteX5" fmla="*/ 107968 w 2023086"/>
                <a:gd name="connsiteY5" fmla="*/ 4232720 h 4251840"/>
                <a:gd name="connsiteX6" fmla="*/ 234968 w 2023086"/>
                <a:gd name="connsiteY6" fmla="*/ 4181920 h 4251840"/>
                <a:gd name="connsiteX7" fmla="*/ 838218 w 2023086"/>
                <a:gd name="connsiteY7" fmla="*/ 3826320 h 4251840"/>
                <a:gd name="connsiteX8" fmla="*/ 1219218 w 2023086"/>
                <a:gd name="connsiteY8" fmla="*/ 3464370 h 4251840"/>
                <a:gd name="connsiteX9" fmla="*/ 1543068 w 2023086"/>
                <a:gd name="connsiteY9" fmla="*/ 3077020 h 4251840"/>
                <a:gd name="connsiteX10" fmla="*/ 1885968 w 2023086"/>
                <a:gd name="connsiteY10" fmla="*/ 2429320 h 4251840"/>
                <a:gd name="connsiteX11" fmla="*/ 2019318 w 2023086"/>
                <a:gd name="connsiteY11" fmla="*/ 1737170 h 4251840"/>
                <a:gd name="connsiteX12" fmla="*/ 1955818 w 2023086"/>
                <a:gd name="connsiteY12" fmla="*/ 1102170 h 4251840"/>
                <a:gd name="connsiteX13" fmla="*/ 1651018 w 2023086"/>
                <a:gd name="connsiteY13" fmla="*/ 479870 h 4251840"/>
                <a:gd name="connsiteX14" fmla="*/ 1149368 w 2023086"/>
                <a:gd name="connsiteY14" fmla="*/ 67120 h 4251840"/>
                <a:gd name="connsiteX15" fmla="*/ 654068 w 2023086"/>
                <a:gd name="connsiteY15" fmla="*/ 3620 h 4251840"/>
                <a:gd name="connsiteX16" fmla="*/ 381018 w 2023086"/>
                <a:gd name="connsiteY16" fmla="*/ 98870 h 4251840"/>
                <a:gd name="connsiteX17" fmla="*/ 107968 w 2023086"/>
                <a:gd name="connsiteY17" fmla="*/ 346520 h 4251840"/>
                <a:gd name="connsiteX18" fmla="*/ 18 w 2023086"/>
                <a:gd name="connsiteY18" fmla="*/ 740220 h 4251840"/>
                <a:gd name="connsiteX19" fmla="*/ 114318 w 2023086"/>
                <a:gd name="connsiteY19" fmla="*/ 1114870 h 4251840"/>
                <a:gd name="connsiteX20" fmla="*/ 393718 w 2023086"/>
                <a:gd name="connsiteY20" fmla="*/ 1426020 h 4251840"/>
                <a:gd name="connsiteX21" fmla="*/ 736618 w 2023086"/>
                <a:gd name="connsiteY21" fmla="*/ 1718120 h 4251840"/>
                <a:gd name="connsiteX22" fmla="*/ 920768 w 2023086"/>
                <a:gd name="connsiteY22" fmla="*/ 1889570 h 4251840"/>
                <a:gd name="connsiteX23" fmla="*/ 1060468 w 2023086"/>
                <a:gd name="connsiteY23" fmla="*/ 2067370 h 4251840"/>
                <a:gd name="connsiteX24" fmla="*/ 1117618 w 2023086"/>
                <a:gd name="connsiteY24" fmla="*/ 2340420 h 4251840"/>
                <a:gd name="connsiteX25" fmla="*/ 1060468 w 2023086"/>
                <a:gd name="connsiteY25" fmla="*/ 2746820 h 4251840"/>
                <a:gd name="connsiteX26" fmla="*/ 812818 w 2023086"/>
                <a:gd name="connsiteY26" fmla="*/ 3146870 h 4251840"/>
                <a:gd name="connsiteX27" fmla="*/ 463568 w 2023086"/>
                <a:gd name="connsiteY27" fmla="*/ 3464370 h 42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3086" h="4251840">
                  <a:moveTo>
                    <a:pt x="463568" y="3464370"/>
                  </a:moveTo>
                  <a:cubicBezTo>
                    <a:pt x="361968" y="3546920"/>
                    <a:pt x="266718" y="3605128"/>
                    <a:pt x="203218" y="3642170"/>
                  </a:cubicBezTo>
                  <a:cubicBezTo>
                    <a:pt x="139718" y="3679212"/>
                    <a:pt x="101618" y="3677095"/>
                    <a:pt x="82568" y="3686620"/>
                  </a:cubicBezTo>
                  <a:cubicBezTo>
                    <a:pt x="63518" y="3696145"/>
                    <a:pt x="87860" y="3613595"/>
                    <a:pt x="88918" y="3699320"/>
                  </a:cubicBezTo>
                  <a:cubicBezTo>
                    <a:pt x="89976" y="3785045"/>
                    <a:pt x="85743" y="4112070"/>
                    <a:pt x="88918" y="4200970"/>
                  </a:cubicBezTo>
                  <a:cubicBezTo>
                    <a:pt x="92093" y="4289870"/>
                    <a:pt x="83626" y="4235895"/>
                    <a:pt x="107968" y="4232720"/>
                  </a:cubicBezTo>
                  <a:cubicBezTo>
                    <a:pt x="132310" y="4229545"/>
                    <a:pt x="113260" y="4249653"/>
                    <a:pt x="234968" y="4181920"/>
                  </a:cubicBezTo>
                  <a:cubicBezTo>
                    <a:pt x="356676" y="4114187"/>
                    <a:pt x="674176" y="3945912"/>
                    <a:pt x="838218" y="3826320"/>
                  </a:cubicBezTo>
                  <a:cubicBezTo>
                    <a:pt x="1002260" y="3706728"/>
                    <a:pt x="1101743" y="3589253"/>
                    <a:pt x="1219218" y="3464370"/>
                  </a:cubicBezTo>
                  <a:cubicBezTo>
                    <a:pt x="1336693" y="3339487"/>
                    <a:pt x="1431943" y="3249528"/>
                    <a:pt x="1543068" y="3077020"/>
                  </a:cubicBezTo>
                  <a:cubicBezTo>
                    <a:pt x="1654193" y="2904512"/>
                    <a:pt x="1806593" y="2652628"/>
                    <a:pt x="1885968" y="2429320"/>
                  </a:cubicBezTo>
                  <a:cubicBezTo>
                    <a:pt x="1965343" y="2206012"/>
                    <a:pt x="2007676" y="1958362"/>
                    <a:pt x="2019318" y="1737170"/>
                  </a:cubicBezTo>
                  <a:cubicBezTo>
                    <a:pt x="2030960" y="1515978"/>
                    <a:pt x="2017201" y="1311720"/>
                    <a:pt x="1955818" y="1102170"/>
                  </a:cubicBezTo>
                  <a:cubicBezTo>
                    <a:pt x="1894435" y="892620"/>
                    <a:pt x="1785426" y="652378"/>
                    <a:pt x="1651018" y="479870"/>
                  </a:cubicBezTo>
                  <a:cubicBezTo>
                    <a:pt x="1516610" y="307362"/>
                    <a:pt x="1315526" y="146495"/>
                    <a:pt x="1149368" y="67120"/>
                  </a:cubicBezTo>
                  <a:cubicBezTo>
                    <a:pt x="983210" y="-12255"/>
                    <a:pt x="782126" y="-1672"/>
                    <a:pt x="654068" y="3620"/>
                  </a:cubicBezTo>
                  <a:cubicBezTo>
                    <a:pt x="526010" y="8912"/>
                    <a:pt x="472035" y="41720"/>
                    <a:pt x="381018" y="98870"/>
                  </a:cubicBezTo>
                  <a:cubicBezTo>
                    <a:pt x="290001" y="156020"/>
                    <a:pt x="171468" y="239628"/>
                    <a:pt x="107968" y="346520"/>
                  </a:cubicBezTo>
                  <a:cubicBezTo>
                    <a:pt x="44468" y="453412"/>
                    <a:pt x="-1040" y="612162"/>
                    <a:pt x="18" y="740220"/>
                  </a:cubicBezTo>
                  <a:cubicBezTo>
                    <a:pt x="1076" y="868278"/>
                    <a:pt x="48701" y="1000570"/>
                    <a:pt x="114318" y="1114870"/>
                  </a:cubicBezTo>
                  <a:cubicBezTo>
                    <a:pt x="179935" y="1229170"/>
                    <a:pt x="290001" y="1325478"/>
                    <a:pt x="393718" y="1426020"/>
                  </a:cubicBezTo>
                  <a:cubicBezTo>
                    <a:pt x="497435" y="1526562"/>
                    <a:pt x="648776" y="1640862"/>
                    <a:pt x="736618" y="1718120"/>
                  </a:cubicBezTo>
                  <a:cubicBezTo>
                    <a:pt x="824460" y="1795378"/>
                    <a:pt x="866793" y="1831362"/>
                    <a:pt x="920768" y="1889570"/>
                  </a:cubicBezTo>
                  <a:cubicBezTo>
                    <a:pt x="974743" y="1947778"/>
                    <a:pt x="1027660" y="1992228"/>
                    <a:pt x="1060468" y="2067370"/>
                  </a:cubicBezTo>
                  <a:cubicBezTo>
                    <a:pt x="1093276" y="2142512"/>
                    <a:pt x="1117618" y="2227178"/>
                    <a:pt x="1117618" y="2340420"/>
                  </a:cubicBezTo>
                  <a:cubicBezTo>
                    <a:pt x="1117618" y="2453662"/>
                    <a:pt x="1111268" y="2612412"/>
                    <a:pt x="1060468" y="2746820"/>
                  </a:cubicBezTo>
                  <a:cubicBezTo>
                    <a:pt x="1009668" y="2881228"/>
                    <a:pt x="911243" y="3029395"/>
                    <a:pt x="812818" y="3146870"/>
                  </a:cubicBezTo>
                  <a:cubicBezTo>
                    <a:pt x="714393" y="3264345"/>
                    <a:pt x="565168" y="3381820"/>
                    <a:pt x="463568" y="3464370"/>
                  </a:cubicBezTo>
                  <a:close/>
                </a:path>
              </a:pathLst>
            </a:custGeom>
            <a:solidFill>
              <a:schemeClr val="bg1"/>
            </a:solidFill>
            <a:ln w="25400">
              <a:gradFill>
                <a:gsLst>
                  <a:gs pos="0">
                    <a:schemeClr val="tx2"/>
                  </a:gs>
                  <a:gs pos="50000">
                    <a:schemeClr val="tx1"/>
                  </a:gs>
                  <a:gs pos="100000">
                    <a:schemeClr val="bg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18" name="Freeform 27">
              <a:extLst>
                <a:ext uri="{FF2B5EF4-FFF2-40B4-BE49-F238E27FC236}">
                  <a16:creationId xmlns:a16="http://schemas.microsoft.com/office/drawing/2014/main" id="{2E3AD52B-5AFF-467E-B05E-FC1638481F71}"/>
                </a:ext>
              </a:extLst>
            </p:cNvPr>
            <p:cNvSpPr>
              <a:spLocks noChangeAspect="1"/>
            </p:cNvSpPr>
            <p:nvPr>
              <p:custDataLst>
                <p:tags r:id="rId7"/>
              </p:custDataLst>
            </p:nvPr>
          </p:nvSpPr>
          <p:spPr>
            <a:xfrm>
              <a:off x="1392783" y="1690566"/>
              <a:ext cx="335095" cy="704257"/>
            </a:xfrm>
            <a:custGeom>
              <a:avLst/>
              <a:gdLst>
                <a:gd name="connsiteX0" fmla="*/ 463568 w 2023086"/>
                <a:gd name="connsiteY0" fmla="*/ 3464370 h 4251840"/>
                <a:gd name="connsiteX1" fmla="*/ 203218 w 2023086"/>
                <a:gd name="connsiteY1" fmla="*/ 3642170 h 4251840"/>
                <a:gd name="connsiteX2" fmla="*/ 82568 w 2023086"/>
                <a:gd name="connsiteY2" fmla="*/ 3686620 h 4251840"/>
                <a:gd name="connsiteX3" fmla="*/ 88918 w 2023086"/>
                <a:gd name="connsiteY3" fmla="*/ 3699320 h 4251840"/>
                <a:gd name="connsiteX4" fmla="*/ 88918 w 2023086"/>
                <a:gd name="connsiteY4" fmla="*/ 4200970 h 4251840"/>
                <a:gd name="connsiteX5" fmla="*/ 107968 w 2023086"/>
                <a:gd name="connsiteY5" fmla="*/ 4232720 h 4251840"/>
                <a:gd name="connsiteX6" fmla="*/ 234968 w 2023086"/>
                <a:gd name="connsiteY6" fmla="*/ 4181920 h 4251840"/>
                <a:gd name="connsiteX7" fmla="*/ 838218 w 2023086"/>
                <a:gd name="connsiteY7" fmla="*/ 3826320 h 4251840"/>
                <a:gd name="connsiteX8" fmla="*/ 1219218 w 2023086"/>
                <a:gd name="connsiteY8" fmla="*/ 3464370 h 4251840"/>
                <a:gd name="connsiteX9" fmla="*/ 1543068 w 2023086"/>
                <a:gd name="connsiteY9" fmla="*/ 3077020 h 4251840"/>
                <a:gd name="connsiteX10" fmla="*/ 1885968 w 2023086"/>
                <a:gd name="connsiteY10" fmla="*/ 2429320 h 4251840"/>
                <a:gd name="connsiteX11" fmla="*/ 2019318 w 2023086"/>
                <a:gd name="connsiteY11" fmla="*/ 1737170 h 4251840"/>
                <a:gd name="connsiteX12" fmla="*/ 1955818 w 2023086"/>
                <a:gd name="connsiteY12" fmla="*/ 1102170 h 4251840"/>
                <a:gd name="connsiteX13" fmla="*/ 1651018 w 2023086"/>
                <a:gd name="connsiteY13" fmla="*/ 479870 h 4251840"/>
                <a:gd name="connsiteX14" fmla="*/ 1149368 w 2023086"/>
                <a:gd name="connsiteY14" fmla="*/ 67120 h 4251840"/>
                <a:gd name="connsiteX15" fmla="*/ 654068 w 2023086"/>
                <a:gd name="connsiteY15" fmla="*/ 3620 h 4251840"/>
                <a:gd name="connsiteX16" fmla="*/ 381018 w 2023086"/>
                <a:gd name="connsiteY16" fmla="*/ 98870 h 4251840"/>
                <a:gd name="connsiteX17" fmla="*/ 107968 w 2023086"/>
                <a:gd name="connsiteY17" fmla="*/ 346520 h 4251840"/>
                <a:gd name="connsiteX18" fmla="*/ 18 w 2023086"/>
                <a:gd name="connsiteY18" fmla="*/ 740220 h 4251840"/>
                <a:gd name="connsiteX19" fmla="*/ 114318 w 2023086"/>
                <a:gd name="connsiteY19" fmla="*/ 1114870 h 4251840"/>
                <a:gd name="connsiteX20" fmla="*/ 393718 w 2023086"/>
                <a:gd name="connsiteY20" fmla="*/ 1426020 h 4251840"/>
                <a:gd name="connsiteX21" fmla="*/ 736618 w 2023086"/>
                <a:gd name="connsiteY21" fmla="*/ 1718120 h 4251840"/>
                <a:gd name="connsiteX22" fmla="*/ 920768 w 2023086"/>
                <a:gd name="connsiteY22" fmla="*/ 1889570 h 4251840"/>
                <a:gd name="connsiteX23" fmla="*/ 1060468 w 2023086"/>
                <a:gd name="connsiteY23" fmla="*/ 2067370 h 4251840"/>
                <a:gd name="connsiteX24" fmla="*/ 1117618 w 2023086"/>
                <a:gd name="connsiteY24" fmla="*/ 2340420 h 4251840"/>
                <a:gd name="connsiteX25" fmla="*/ 1060468 w 2023086"/>
                <a:gd name="connsiteY25" fmla="*/ 2746820 h 4251840"/>
                <a:gd name="connsiteX26" fmla="*/ 812818 w 2023086"/>
                <a:gd name="connsiteY26" fmla="*/ 3146870 h 4251840"/>
                <a:gd name="connsiteX27" fmla="*/ 463568 w 2023086"/>
                <a:gd name="connsiteY27" fmla="*/ 3464370 h 42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3086" h="4251840">
                  <a:moveTo>
                    <a:pt x="463568" y="3464370"/>
                  </a:moveTo>
                  <a:cubicBezTo>
                    <a:pt x="361968" y="3546920"/>
                    <a:pt x="266718" y="3605128"/>
                    <a:pt x="203218" y="3642170"/>
                  </a:cubicBezTo>
                  <a:cubicBezTo>
                    <a:pt x="139718" y="3679212"/>
                    <a:pt x="101618" y="3677095"/>
                    <a:pt x="82568" y="3686620"/>
                  </a:cubicBezTo>
                  <a:cubicBezTo>
                    <a:pt x="63518" y="3696145"/>
                    <a:pt x="87860" y="3613595"/>
                    <a:pt x="88918" y="3699320"/>
                  </a:cubicBezTo>
                  <a:cubicBezTo>
                    <a:pt x="89976" y="3785045"/>
                    <a:pt x="85743" y="4112070"/>
                    <a:pt x="88918" y="4200970"/>
                  </a:cubicBezTo>
                  <a:cubicBezTo>
                    <a:pt x="92093" y="4289870"/>
                    <a:pt x="83626" y="4235895"/>
                    <a:pt x="107968" y="4232720"/>
                  </a:cubicBezTo>
                  <a:cubicBezTo>
                    <a:pt x="132310" y="4229545"/>
                    <a:pt x="113260" y="4249653"/>
                    <a:pt x="234968" y="4181920"/>
                  </a:cubicBezTo>
                  <a:cubicBezTo>
                    <a:pt x="356676" y="4114187"/>
                    <a:pt x="674176" y="3945912"/>
                    <a:pt x="838218" y="3826320"/>
                  </a:cubicBezTo>
                  <a:cubicBezTo>
                    <a:pt x="1002260" y="3706728"/>
                    <a:pt x="1101743" y="3589253"/>
                    <a:pt x="1219218" y="3464370"/>
                  </a:cubicBezTo>
                  <a:cubicBezTo>
                    <a:pt x="1336693" y="3339487"/>
                    <a:pt x="1431943" y="3249528"/>
                    <a:pt x="1543068" y="3077020"/>
                  </a:cubicBezTo>
                  <a:cubicBezTo>
                    <a:pt x="1654193" y="2904512"/>
                    <a:pt x="1806593" y="2652628"/>
                    <a:pt x="1885968" y="2429320"/>
                  </a:cubicBezTo>
                  <a:cubicBezTo>
                    <a:pt x="1965343" y="2206012"/>
                    <a:pt x="2007676" y="1958362"/>
                    <a:pt x="2019318" y="1737170"/>
                  </a:cubicBezTo>
                  <a:cubicBezTo>
                    <a:pt x="2030960" y="1515978"/>
                    <a:pt x="2017201" y="1311720"/>
                    <a:pt x="1955818" y="1102170"/>
                  </a:cubicBezTo>
                  <a:cubicBezTo>
                    <a:pt x="1894435" y="892620"/>
                    <a:pt x="1785426" y="652378"/>
                    <a:pt x="1651018" y="479870"/>
                  </a:cubicBezTo>
                  <a:cubicBezTo>
                    <a:pt x="1516610" y="307362"/>
                    <a:pt x="1315526" y="146495"/>
                    <a:pt x="1149368" y="67120"/>
                  </a:cubicBezTo>
                  <a:cubicBezTo>
                    <a:pt x="983210" y="-12255"/>
                    <a:pt x="782126" y="-1672"/>
                    <a:pt x="654068" y="3620"/>
                  </a:cubicBezTo>
                  <a:cubicBezTo>
                    <a:pt x="526010" y="8912"/>
                    <a:pt x="472035" y="41720"/>
                    <a:pt x="381018" y="98870"/>
                  </a:cubicBezTo>
                  <a:cubicBezTo>
                    <a:pt x="290001" y="156020"/>
                    <a:pt x="171468" y="239628"/>
                    <a:pt x="107968" y="346520"/>
                  </a:cubicBezTo>
                  <a:cubicBezTo>
                    <a:pt x="44468" y="453412"/>
                    <a:pt x="-1040" y="612162"/>
                    <a:pt x="18" y="740220"/>
                  </a:cubicBezTo>
                  <a:cubicBezTo>
                    <a:pt x="1076" y="868278"/>
                    <a:pt x="48701" y="1000570"/>
                    <a:pt x="114318" y="1114870"/>
                  </a:cubicBezTo>
                  <a:cubicBezTo>
                    <a:pt x="179935" y="1229170"/>
                    <a:pt x="290001" y="1325478"/>
                    <a:pt x="393718" y="1426020"/>
                  </a:cubicBezTo>
                  <a:cubicBezTo>
                    <a:pt x="497435" y="1526562"/>
                    <a:pt x="648776" y="1640862"/>
                    <a:pt x="736618" y="1718120"/>
                  </a:cubicBezTo>
                  <a:cubicBezTo>
                    <a:pt x="824460" y="1795378"/>
                    <a:pt x="866793" y="1831362"/>
                    <a:pt x="920768" y="1889570"/>
                  </a:cubicBezTo>
                  <a:cubicBezTo>
                    <a:pt x="974743" y="1947778"/>
                    <a:pt x="1027660" y="1992228"/>
                    <a:pt x="1060468" y="2067370"/>
                  </a:cubicBezTo>
                  <a:cubicBezTo>
                    <a:pt x="1093276" y="2142512"/>
                    <a:pt x="1117618" y="2227178"/>
                    <a:pt x="1117618" y="2340420"/>
                  </a:cubicBezTo>
                  <a:cubicBezTo>
                    <a:pt x="1117618" y="2453662"/>
                    <a:pt x="1111268" y="2612412"/>
                    <a:pt x="1060468" y="2746820"/>
                  </a:cubicBezTo>
                  <a:cubicBezTo>
                    <a:pt x="1009668" y="2881228"/>
                    <a:pt x="911243" y="3029395"/>
                    <a:pt x="812818" y="3146870"/>
                  </a:cubicBezTo>
                  <a:cubicBezTo>
                    <a:pt x="714393" y="3264345"/>
                    <a:pt x="565168" y="3381820"/>
                    <a:pt x="463568" y="3464370"/>
                  </a:cubicBezTo>
                  <a:close/>
                </a:path>
              </a:pathLst>
            </a:custGeom>
            <a:solidFill>
              <a:schemeClr val="bg1"/>
            </a:solidFill>
            <a:ln w="25400">
              <a:gradFill>
                <a:gsLst>
                  <a:gs pos="0">
                    <a:schemeClr val="tx2"/>
                  </a:gs>
                  <a:gs pos="50000">
                    <a:schemeClr val="tx1"/>
                  </a:gs>
                  <a:gs pos="100000">
                    <a:schemeClr val="bg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grpSp>
      <p:grpSp>
        <p:nvGrpSpPr>
          <p:cNvPr id="20" name="Group 19">
            <a:extLst>
              <a:ext uri="{FF2B5EF4-FFF2-40B4-BE49-F238E27FC236}">
                <a16:creationId xmlns:a16="http://schemas.microsoft.com/office/drawing/2014/main" id="{FA8CFADB-8F27-40E8-9AEE-48F329853DF9}"/>
              </a:ext>
            </a:extLst>
          </p:cNvPr>
          <p:cNvGrpSpPr/>
          <p:nvPr/>
        </p:nvGrpSpPr>
        <p:grpSpPr>
          <a:xfrm rot="10800000">
            <a:off x="9054749" y="1100311"/>
            <a:ext cx="535881" cy="480913"/>
            <a:chOff x="1392783" y="1690566"/>
            <a:chExt cx="784753" cy="704257"/>
          </a:xfrm>
        </p:grpSpPr>
        <p:sp>
          <p:nvSpPr>
            <p:cNvPr id="22" name="Freeform 27">
              <a:extLst>
                <a:ext uri="{FF2B5EF4-FFF2-40B4-BE49-F238E27FC236}">
                  <a16:creationId xmlns:a16="http://schemas.microsoft.com/office/drawing/2014/main" id="{6387A1BB-12C6-4D0C-8CE7-160159C4E319}"/>
                </a:ext>
              </a:extLst>
            </p:cNvPr>
            <p:cNvSpPr>
              <a:spLocks noChangeAspect="1"/>
            </p:cNvSpPr>
            <p:nvPr>
              <p:custDataLst>
                <p:tags r:id="rId4"/>
              </p:custDataLst>
            </p:nvPr>
          </p:nvSpPr>
          <p:spPr>
            <a:xfrm>
              <a:off x="1842441" y="1690566"/>
              <a:ext cx="335095" cy="704257"/>
            </a:xfrm>
            <a:custGeom>
              <a:avLst/>
              <a:gdLst>
                <a:gd name="connsiteX0" fmla="*/ 463568 w 2023086"/>
                <a:gd name="connsiteY0" fmla="*/ 3464370 h 4251840"/>
                <a:gd name="connsiteX1" fmla="*/ 203218 w 2023086"/>
                <a:gd name="connsiteY1" fmla="*/ 3642170 h 4251840"/>
                <a:gd name="connsiteX2" fmla="*/ 82568 w 2023086"/>
                <a:gd name="connsiteY2" fmla="*/ 3686620 h 4251840"/>
                <a:gd name="connsiteX3" fmla="*/ 88918 w 2023086"/>
                <a:gd name="connsiteY3" fmla="*/ 3699320 h 4251840"/>
                <a:gd name="connsiteX4" fmla="*/ 88918 w 2023086"/>
                <a:gd name="connsiteY4" fmla="*/ 4200970 h 4251840"/>
                <a:gd name="connsiteX5" fmla="*/ 107968 w 2023086"/>
                <a:gd name="connsiteY5" fmla="*/ 4232720 h 4251840"/>
                <a:gd name="connsiteX6" fmla="*/ 234968 w 2023086"/>
                <a:gd name="connsiteY6" fmla="*/ 4181920 h 4251840"/>
                <a:gd name="connsiteX7" fmla="*/ 838218 w 2023086"/>
                <a:gd name="connsiteY7" fmla="*/ 3826320 h 4251840"/>
                <a:gd name="connsiteX8" fmla="*/ 1219218 w 2023086"/>
                <a:gd name="connsiteY8" fmla="*/ 3464370 h 4251840"/>
                <a:gd name="connsiteX9" fmla="*/ 1543068 w 2023086"/>
                <a:gd name="connsiteY9" fmla="*/ 3077020 h 4251840"/>
                <a:gd name="connsiteX10" fmla="*/ 1885968 w 2023086"/>
                <a:gd name="connsiteY10" fmla="*/ 2429320 h 4251840"/>
                <a:gd name="connsiteX11" fmla="*/ 2019318 w 2023086"/>
                <a:gd name="connsiteY11" fmla="*/ 1737170 h 4251840"/>
                <a:gd name="connsiteX12" fmla="*/ 1955818 w 2023086"/>
                <a:gd name="connsiteY12" fmla="*/ 1102170 h 4251840"/>
                <a:gd name="connsiteX13" fmla="*/ 1651018 w 2023086"/>
                <a:gd name="connsiteY13" fmla="*/ 479870 h 4251840"/>
                <a:gd name="connsiteX14" fmla="*/ 1149368 w 2023086"/>
                <a:gd name="connsiteY14" fmla="*/ 67120 h 4251840"/>
                <a:gd name="connsiteX15" fmla="*/ 654068 w 2023086"/>
                <a:gd name="connsiteY15" fmla="*/ 3620 h 4251840"/>
                <a:gd name="connsiteX16" fmla="*/ 381018 w 2023086"/>
                <a:gd name="connsiteY16" fmla="*/ 98870 h 4251840"/>
                <a:gd name="connsiteX17" fmla="*/ 107968 w 2023086"/>
                <a:gd name="connsiteY17" fmla="*/ 346520 h 4251840"/>
                <a:gd name="connsiteX18" fmla="*/ 18 w 2023086"/>
                <a:gd name="connsiteY18" fmla="*/ 740220 h 4251840"/>
                <a:gd name="connsiteX19" fmla="*/ 114318 w 2023086"/>
                <a:gd name="connsiteY19" fmla="*/ 1114870 h 4251840"/>
                <a:gd name="connsiteX20" fmla="*/ 393718 w 2023086"/>
                <a:gd name="connsiteY20" fmla="*/ 1426020 h 4251840"/>
                <a:gd name="connsiteX21" fmla="*/ 736618 w 2023086"/>
                <a:gd name="connsiteY21" fmla="*/ 1718120 h 4251840"/>
                <a:gd name="connsiteX22" fmla="*/ 920768 w 2023086"/>
                <a:gd name="connsiteY22" fmla="*/ 1889570 h 4251840"/>
                <a:gd name="connsiteX23" fmla="*/ 1060468 w 2023086"/>
                <a:gd name="connsiteY23" fmla="*/ 2067370 h 4251840"/>
                <a:gd name="connsiteX24" fmla="*/ 1117618 w 2023086"/>
                <a:gd name="connsiteY24" fmla="*/ 2340420 h 4251840"/>
                <a:gd name="connsiteX25" fmla="*/ 1060468 w 2023086"/>
                <a:gd name="connsiteY25" fmla="*/ 2746820 h 4251840"/>
                <a:gd name="connsiteX26" fmla="*/ 812818 w 2023086"/>
                <a:gd name="connsiteY26" fmla="*/ 3146870 h 4251840"/>
                <a:gd name="connsiteX27" fmla="*/ 463568 w 2023086"/>
                <a:gd name="connsiteY27" fmla="*/ 3464370 h 42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3086" h="4251840">
                  <a:moveTo>
                    <a:pt x="463568" y="3464370"/>
                  </a:moveTo>
                  <a:cubicBezTo>
                    <a:pt x="361968" y="3546920"/>
                    <a:pt x="266718" y="3605128"/>
                    <a:pt x="203218" y="3642170"/>
                  </a:cubicBezTo>
                  <a:cubicBezTo>
                    <a:pt x="139718" y="3679212"/>
                    <a:pt x="101618" y="3677095"/>
                    <a:pt x="82568" y="3686620"/>
                  </a:cubicBezTo>
                  <a:cubicBezTo>
                    <a:pt x="63518" y="3696145"/>
                    <a:pt x="87860" y="3613595"/>
                    <a:pt x="88918" y="3699320"/>
                  </a:cubicBezTo>
                  <a:cubicBezTo>
                    <a:pt x="89976" y="3785045"/>
                    <a:pt x="85743" y="4112070"/>
                    <a:pt x="88918" y="4200970"/>
                  </a:cubicBezTo>
                  <a:cubicBezTo>
                    <a:pt x="92093" y="4289870"/>
                    <a:pt x="83626" y="4235895"/>
                    <a:pt x="107968" y="4232720"/>
                  </a:cubicBezTo>
                  <a:cubicBezTo>
                    <a:pt x="132310" y="4229545"/>
                    <a:pt x="113260" y="4249653"/>
                    <a:pt x="234968" y="4181920"/>
                  </a:cubicBezTo>
                  <a:cubicBezTo>
                    <a:pt x="356676" y="4114187"/>
                    <a:pt x="674176" y="3945912"/>
                    <a:pt x="838218" y="3826320"/>
                  </a:cubicBezTo>
                  <a:cubicBezTo>
                    <a:pt x="1002260" y="3706728"/>
                    <a:pt x="1101743" y="3589253"/>
                    <a:pt x="1219218" y="3464370"/>
                  </a:cubicBezTo>
                  <a:cubicBezTo>
                    <a:pt x="1336693" y="3339487"/>
                    <a:pt x="1431943" y="3249528"/>
                    <a:pt x="1543068" y="3077020"/>
                  </a:cubicBezTo>
                  <a:cubicBezTo>
                    <a:pt x="1654193" y="2904512"/>
                    <a:pt x="1806593" y="2652628"/>
                    <a:pt x="1885968" y="2429320"/>
                  </a:cubicBezTo>
                  <a:cubicBezTo>
                    <a:pt x="1965343" y="2206012"/>
                    <a:pt x="2007676" y="1958362"/>
                    <a:pt x="2019318" y="1737170"/>
                  </a:cubicBezTo>
                  <a:cubicBezTo>
                    <a:pt x="2030960" y="1515978"/>
                    <a:pt x="2017201" y="1311720"/>
                    <a:pt x="1955818" y="1102170"/>
                  </a:cubicBezTo>
                  <a:cubicBezTo>
                    <a:pt x="1894435" y="892620"/>
                    <a:pt x="1785426" y="652378"/>
                    <a:pt x="1651018" y="479870"/>
                  </a:cubicBezTo>
                  <a:cubicBezTo>
                    <a:pt x="1516610" y="307362"/>
                    <a:pt x="1315526" y="146495"/>
                    <a:pt x="1149368" y="67120"/>
                  </a:cubicBezTo>
                  <a:cubicBezTo>
                    <a:pt x="983210" y="-12255"/>
                    <a:pt x="782126" y="-1672"/>
                    <a:pt x="654068" y="3620"/>
                  </a:cubicBezTo>
                  <a:cubicBezTo>
                    <a:pt x="526010" y="8912"/>
                    <a:pt x="472035" y="41720"/>
                    <a:pt x="381018" y="98870"/>
                  </a:cubicBezTo>
                  <a:cubicBezTo>
                    <a:pt x="290001" y="156020"/>
                    <a:pt x="171468" y="239628"/>
                    <a:pt x="107968" y="346520"/>
                  </a:cubicBezTo>
                  <a:cubicBezTo>
                    <a:pt x="44468" y="453412"/>
                    <a:pt x="-1040" y="612162"/>
                    <a:pt x="18" y="740220"/>
                  </a:cubicBezTo>
                  <a:cubicBezTo>
                    <a:pt x="1076" y="868278"/>
                    <a:pt x="48701" y="1000570"/>
                    <a:pt x="114318" y="1114870"/>
                  </a:cubicBezTo>
                  <a:cubicBezTo>
                    <a:pt x="179935" y="1229170"/>
                    <a:pt x="290001" y="1325478"/>
                    <a:pt x="393718" y="1426020"/>
                  </a:cubicBezTo>
                  <a:cubicBezTo>
                    <a:pt x="497435" y="1526562"/>
                    <a:pt x="648776" y="1640862"/>
                    <a:pt x="736618" y="1718120"/>
                  </a:cubicBezTo>
                  <a:cubicBezTo>
                    <a:pt x="824460" y="1795378"/>
                    <a:pt x="866793" y="1831362"/>
                    <a:pt x="920768" y="1889570"/>
                  </a:cubicBezTo>
                  <a:cubicBezTo>
                    <a:pt x="974743" y="1947778"/>
                    <a:pt x="1027660" y="1992228"/>
                    <a:pt x="1060468" y="2067370"/>
                  </a:cubicBezTo>
                  <a:cubicBezTo>
                    <a:pt x="1093276" y="2142512"/>
                    <a:pt x="1117618" y="2227178"/>
                    <a:pt x="1117618" y="2340420"/>
                  </a:cubicBezTo>
                  <a:cubicBezTo>
                    <a:pt x="1117618" y="2453662"/>
                    <a:pt x="1111268" y="2612412"/>
                    <a:pt x="1060468" y="2746820"/>
                  </a:cubicBezTo>
                  <a:cubicBezTo>
                    <a:pt x="1009668" y="2881228"/>
                    <a:pt x="911243" y="3029395"/>
                    <a:pt x="812818" y="3146870"/>
                  </a:cubicBezTo>
                  <a:cubicBezTo>
                    <a:pt x="714393" y="3264345"/>
                    <a:pt x="565168" y="3381820"/>
                    <a:pt x="463568" y="3464370"/>
                  </a:cubicBezTo>
                  <a:close/>
                </a:path>
              </a:pathLst>
            </a:custGeom>
            <a:solidFill>
              <a:schemeClr val="bg1"/>
            </a:solidFill>
            <a:ln w="25400">
              <a:gradFill>
                <a:gsLst>
                  <a:gs pos="0">
                    <a:schemeClr val="tx2"/>
                  </a:gs>
                  <a:gs pos="50000">
                    <a:schemeClr val="tx1"/>
                  </a:gs>
                  <a:gs pos="100000">
                    <a:schemeClr val="bg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3" name="Freeform 27">
              <a:extLst>
                <a:ext uri="{FF2B5EF4-FFF2-40B4-BE49-F238E27FC236}">
                  <a16:creationId xmlns:a16="http://schemas.microsoft.com/office/drawing/2014/main" id="{8F90A279-8E7C-48DD-AFBC-E205D1377E76}"/>
                </a:ext>
              </a:extLst>
            </p:cNvPr>
            <p:cNvSpPr>
              <a:spLocks noChangeAspect="1"/>
            </p:cNvSpPr>
            <p:nvPr>
              <p:custDataLst>
                <p:tags r:id="rId5"/>
              </p:custDataLst>
            </p:nvPr>
          </p:nvSpPr>
          <p:spPr>
            <a:xfrm>
              <a:off x="1392783" y="1690566"/>
              <a:ext cx="335095" cy="704257"/>
            </a:xfrm>
            <a:custGeom>
              <a:avLst/>
              <a:gdLst>
                <a:gd name="connsiteX0" fmla="*/ 463568 w 2023086"/>
                <a:gd name="connsiteY0" fmla="*/ 3464370 h 4251840"/>
                <a:gd name="connsiteX1" fmla="*/ 203218 w 2023086"/>
                <a:gd name="connsiteY1" fmla="*/ 3642170 h 4251840"/>
                <a:gd name="connsiteX2" fmla="*/ 82568 w 2023086"/>
                <a:gd name="connsiteY2" fmla="*/ 3686620 h 4251840"/>
                <a:gd name="connsiteX3" fmla="*/ 88918 w 2023086"/>
                <a:gd name="connsiteY3" fmla="*/ 3699320 h 4251840"/>
                <a:gd name="connsiteX4" fmla="*/ 88918 w 2023086"/>
                <a:gd name="connsiteY4" fmla="*/ 4200970 h 4251840"/>
                <a:gd name="connsiteX5" fmla="*/ 107968 w 2023086"/>
                <a:gd name="connsiteY5" fmla="*/ 4232720 h 4251840"/>
                <a:gd name="connsiteX6" fmla="*/ 234968 w 2023086"/>
                <a:gd name="connsiteY6" fmla="*/ 4181920 h 4251840"/>
                <a:gd name="connsiteX7" fmla="*/ 838218 w 2023086"/>
                <a:gd name="connsiteY7" fmla="*/ 3826320 h 4251840"/>
                <a:gd name="connsiteX8" fmla="*/ 1219218 w 2023086"/>
                <a:gd name="connsiteY8" fmla="*/ 3464370 h 4251840"/>
                <a:gd name="connsiteX9" fmla="*/ 1543068 w 2023086"/>
                <a:gd name="connsiteY9" fmla="*/ 3077020 h 4251840"/>
                <a:gd name="connsiteX10" fmla="*/ 1885968 w 2023086"/>
                <a:gd name="connsiteY10" fmla="*/ 2429320 h 4251840"/>
                <a:gd name="connsiteX11" fmla="*/ 2019318 w 2023086"/>
                <a:gd name="connsiteY11" fmla="*/ 1737170 h 4251840"/>
                <a:gd name="connsiteX12" fmla="*/ 1955818 w 2023086"/>
                <a:gd name="connsiteY12" fmla="*/ 1102170 h 4251840"/>
                <a:gd name="connsiteX13" fmla="*/ 1651018 w 2023086"/>
                <a:gd name="connsiteY13" fmla="*/ 479870 h 4251840"/>
                <a:gd name="connsiteX14" fmla="*/ 1149368 w 2023086"/>
                <a:gd name="connsiteY14" fmla="*/ 67120 h 4251840"/>
                <a:gd name="connsiteX15" fmla="*/ 654068 w 2023086"/>
                <a:gd name="connsiteY15" fmla="*/ 3620 h 4251840"/>
                <a:gd name="connsiteX16" fmla="*/ 381018 w 2023086"/>
                <a:gd name="connsiteY16" fmla="*/ 98870 h 4251840"/>
                <a:gd name="connsiteX17" fmla="*/ 107968 w 2023086"/>
                <a:gd name="connsiteY17" fmla="*/ 346520 h 4251840"/>
                <a:gd name="connsiteX18" fmla="*/ 18 w 2023086"/>
                <a:gd name="connsiteY18" fmla="*/ 740220 h 4251840"/>
                <a:gd name="connsiteX19" fmla="*/ 114318 w 2023086"/>
                <a:gd name="connsiteY19" fmla="*/ 1114870 h 4251840"/>
                <a:gd name="connsiteX20" fmla="*/ 393718 w 2023086"/>
                <a:gd name="connsiteY20" fmla="*/ 1426020 h 4251840"/>
                <a:gd name="connsiteX21" fmla="*/ 736618 w 2023086"/>
                <a:gd name="connsiteY21" fmla="*/ 1718120 h 4251840"/>
                <a:gd name="connsiteX22" fmla="*/ 920768 w 2023086"/>
                <a:gd name="connsiteY22" fmla="*/ 1889570 h 4251840"/>
                <a:gd name="connsiteX23" fmla="*/ 1060468 w 2023086"/>
                <a:gd name="connsiteY23" fmla="*/ 2067370 h 4251840"/>
                <a:gd name="connsiteX24" fmla="*/ 1117618 w 2023086"/>
                <a:gd name="connsiteY24" fmla="*/ 2340420 h 4251840"/>
                <a:gd name="connsiteX25" fmla="*/ 1060468 w 2023086"/>
                <a:gd name="connsiteY25" fmla="*/ 2746820 h 4251840"/>
                <a:gd name="connsiteX26" fmla="*/ 812818 w 2023086"/>
                <a:gd name="connsiteY26" fmla="*/ 3146870 h 4251840"/>
                <a:gd name="connsiteX27" fmla="*/ 463568 w 2023086"/>
                <a:gd name="connsiteY27" fmla="*/ 3464370 h 42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3086" h="4251840">
                  <a:moveTo>
                    <a:pt x="463568" y="3464370"/>
                  </a:moveTo>
                  <a:cubicBezTo>
                    <a:pt x="361968" y="3546920"/>
                    <a:pt x="266718" y="3605128"/>
                    <a:pt x="203218" y="3642170"/>
                  </a:cubicBezTo>
                  <a:cubicBezTo>
                    <a:pt x="139718" y="3679212"/>
                    <a:pt x="101618" y="3677095"/>
                    <a:pt x="82568" y="3686620"/>
                  </a:cubicBezTo>
                  <a:cubicBezTo>
                    <a:pt x="63518" y="3696145"/>
                    <a:pt x="87860" y="3613595"/>
                    <a:pt x="88918" y="3699320"/>
                  </a:cubicBezTo>
                  <a:cubicBezTo>
                    <a:pt x="89976" y="3785045"/>
                    <a:pt x="85743" y="4112070"/>
                    <a:pt x="88918" y="4200970"/>
                  </a:cubicBezTo>
                  <a:cubicBezTo>
                    <a:pt x="92093" y="4289870"/>
                    <a:pt x="83626" y="4235895"/>
                    <a:pt x="107968" y="4232720"/>
                  </a:cubicBezTo>
                  <a:cubicBezTo>
                    <a:pt x="132310" y="4229545"/>
                    <a:pt x="113260" y="4249653"/>
                    <a:pt x="234968" y="4181920"/>
                  </a:cubicBezTo>
                  <a:cubicBezTo>
                    <a:pt x="356676" y="4114187"/>
                    <a:pt x="674176" y="3945912"/>
                    <a:pt x="838218" y="3826320"/>
                  </a:cubicBezTo>
                  <a:cubicBezTo>
                    <a:pt x="1002260" y="3706728"/>
                    <a:pt x="1101743" y="3589253"/>
                    <a:pt x="1219218" y="3464370"/>
                  </a:cubicBezTo>
                  <a:cubicBezTo>
                    <a:pt x="1336693" y="3339487"/>
                    <a:pt x="1431943" y="3249528"/>
                    <a:pt x="1543068" y="3077020"/>
                  </a:cubicBezTo>
                  <a:cubicBezTo>
                    <a:pt x="1654193" y="2904512"/>
                    <a:pt x="1806593" y="2652628"/>
                    <a:pt x="1885968" y="2429320"/>
                  </a:cubicBezTo>
                  <a:cubicBezTo>
                    <a:pt x="1965343" y="2206012"/>
                    <a:pt x="2007676" y="1958362"/>
                    <a:pt x="2019318" y="1737170"/>
                  </a:cubicBezTo>
                  <a:cubicBezTo>
                    <a:pt x="2030960" y="1515978"/>
                    <a:pt x="2017201" y="1311720"/>
                    <a:pt x="1955818" y="1102170"/>
                  </a:cubicBezTo>
                  <a:cubicBezTo>
                    <a:pt x="1894435" y="892620"/>
                    <a:pt x="1785426" y="652378"/>
                    <a:pt x="1651018" y="479870"/>
                  </a:cubicBezTo>
                  <a:cubicBezTo>
                    <a:pt x="1516610" y="307362"/>
                    <a:pt x="1315526" y="146495"/>
                    <a:pt x="1149368" y="67120"/>
                  </a:cubicBezTo>
                  <a:cubicBezTo>
                    <a:pt x="983210" y="-12255"/>
                    <a:pt x="782126" y="-1672"/>
                    <a:pt x="654068" y="3620"/>
                  </a:cubicBezTo>
                  <a:cubicBezTo>
                    <a:pt x="526010" y="8912"/>
                    <a:pt x="472035" y="41720"/>
                    <a:pt x="381018" y="98870"/>
                  </a:cubicBezTo>
                  <a:cubicBezTo>
                    <a:pt x="290001" y="156020"/>
                    <a:pt x="171468" y="239628"/>
                    <a:pt x="107968" y="346520"/>
                  </a:cubicBezTo>
                  <a:cubicBezTo>
                    <a:pt x="44468" y="453412"/>
                    <a:pt x="-1040" y="612162"/>
                    <a:pt x="18" y="740220"/>
                  </a:cubicBezTo>
                  <a:cubicBezTo>
                    <a:pt x="1076" y="868278"/>
                    <a:pt x="48701" y="1000570"/>
                    <a:pt x="114318" y="1114870"/>
                  </a:cubicBezTo>
                  <a:cubicBezTo>
                    <a:pt x="179935" y="1229170"/>
                    <a:pt x="290001" y="1325478"/>
                    <a:pt x="393718" y="1426020"/>
                  </a:cubicBezTo>
                  <a:cubicBezTo>
                    <a:pt x="497435" y="1526562"/>
                    <a:pt x="648776" y="1640862"/>
                    <a:pt x="736618" y="1718120"/>
                  </a:cubicBezTo>
                  <a:cubicBezTo>
                    <a:pt x="824460" y="1795378"/>
                    <a:pt x="866793" y="1831362"/>
                    <a:pt x="920768" y="1889570"/>
                  </a:cubicBezTo>
                  <a:cubicBezTo>
                    <a:pt x="974743" y="1947778"/>
                    <a:pt x="1027660" y="1992228"/>
                    <a:pt x="1060468" y="2067370"/>
                  </a:cubicBezTo>
                  <a:cubicBezTo>
                    <a:pt x="1093276" y="2142512"/>
                    <a:pt x="1117618" y="2227178"/>
                    <a:pt x="1117618" y="2340420"/>
                  </a:cubicBezTo>
                  <a:cubicBezTo>
                    <a:pt x="1117618" y="2453662"/>
                    <a:pt x="1111268" y="2612412"/>
                    <a:pt x="1060468" y="2746820"/>
                  </a:cubicBezTo>
                  <a:cubicBezTo>
                    <a:pt x="1009668" y="2881228"/>
                    <a:pt x="911243" y="3029395"/>
                    <a:pt x="812818" y="3146870"/>
                  </a:cubicBezTo>
                  <a:cubicBezTo>
                    <a:pt x="714393" y="3264345"/>
                    <a:pt x="565168" y="3381820"/>
                    <a:pt x="463568" y="3464370"/>
                  </a:cubicBezTo>
                  <a:close/>
                </a:path>
              </a:pathLst>
            </a:custGeom>
            <a:solidFill>
              <a:schemeClr val="bg1"/>
            </a:solidFill>
            <a:ln w="25400">
              <a:gradFill>
                <a:gsLst>
                  <a:gs pos="0">
                    <a:schemeClr val="tx2"/>
                  </a:gs>
                  <a:gs pos="50000">
                    <a:schemeClr val="tx1"/>
                  </a:gs>
                  <a:gs pos="100000">
                    <a:schemeClr val="bg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grpSp>
      <p:sp>
        <p:nvSpPr>
          <p:cNvPr id="24" name="TextBox 23">
            <a:extLst>
              <a:ext uri="{FF2B5EF4-FFF2-40B4-BE49-F238E27FC236}">
                <a16:creationId xmlns:a16="http://schemas.microsoft.com/office/drawing/2014/main" id="{70A5D297-6144-4DA0-9394-AA16BD57D328}"/>
              </a:ext>
            </a:extLst>
          </p:cNvPr>
          <p:cNvSpPr txBox="1"/>
          <p:nvPr/>
        </p:nvSpPr>
        <p:spPr bwMode="gray">
          <a:xfrm>
            <a:off x="1246632" y="978196"/>
            <a:ext cx="7838510" cy="1015663"/>
          </a:xfrm>
          <a:prstGeom prst="rect">
            <a:avLst/>
          </a:prstGeom>
          <a:noFill/>
        </p:spPr>
        <p:txBody>
          <a:bodyPr wrap="square">
            <a:spAutoFit/>
          </a:bodyPr>
          <a:lstStyle/>
          <a:p>
            <a:pPr marL="0" marR="0" lvl="0" indent="0" algn="ctr" defTabSz="792000"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lang="en-US" sz="1800" dirty="0">
                <a:solidFill>
                  <a:srgbClr val="000000"/>
                </a:solidFill>
                <a:latin typeface="Arial"/>
              </a:rPr>
              <a:t>Additive Manufacturing can change the way the supply chain can answer supply chain needs or demands by reducing repair time by 40%</a:t>
            </a:r>
          </a:p>
          <a:p>
            <a:pPr marL="0" marR="0" lvl="0" indent="0" algn="ctr" defTabSz="792000"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lang="en-US" sz="1400" i="1" dirty="0">
                <a:solidFill>
                  <a:srgbClr val="000000"/>
                </a:solidFill>
                <a:latin typeface="Arial"/>
              </a:rPr>
              <a:t>(Glen </a:t>
            </a:r>
            <a:r>
              <a:rPr lang="en-US" sz="1400" i="1" dirty="0" err="1">
                <a:solidFill>
                  <a:srgbClr val="000000"/>
                </a:solidFill>
                <a:latin typeface="Arial"/>
              </a:rPr>
              <a:t>Drebes</a:t>
            </a:r>
            <a:r>
              <a:rPr lang="en-US" sz="1400" i="1" dirty="0">
                <a:solidFill>
                  <a:srgbClr val="000000"/>
                </a:solidFill>
                <a:latin typeface="Arial"/>
              </a:rPr>
              <a:t>, Engineering Branch Chief, Repair and Technologies Development)</a:t>
            </a:r>
            <a:endParaRPr lang="en-US" i="1" dirty="0">
              <a:solidFill>
                <a:srgbClr val="000000"/>
              </a:solidFill>
              <a:latin typeface="Arial"/>
            </a:endParaRPr>
          </a:p>
        </p:txBody>
      </p:sp>
    </p:spTree>
    <p:extLst>
      <p:ext uri="{BB962C8B-B14F-4D97-AF65-F5344CB8AC3E}">
        <p14:creationId xmlns:p14="http://schemas.microsoft.com/office/powerpoint/2010/main" val="262945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95488" rtl="0" eaLnBrk="1" fontAlgn="auto" latinLnBrk="0" hangingPunct="1">
              <a:lnSpc>
                <a:spcPct val="80000"/>
              </a:lnSpc>
              <a:spcBef>
                <a:spcPct val="0"/>
              </a:spcBef>
              <a:spcAft>
                <a:spcPct val="0"/>
              </a:spcAft>
              <a:buClrTx/>
              <a:buSzTx/>
              <a:buFontTx/>
              <a:buNone/>
              <a:tabLst/>
              <a:defRPr/>
            </a:pPr>
            <a:endParaRPr kumimoji="0" lang="de-AT"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el 5"/>
          <p:cNvSpPr>
            <a:spLocks noGrp="1"/>
          </p:cNvSpPr>
          <p:nvPr>
            <p:ph type="title"/>
          </p:nvPr>
        </p:nvSpPr>
        <p:spPr/>
        <p:txBody>
          <a:bodyPr vert="horz"/>
          <a:lstStyle/>
          <a:p>
            <a:r>
              <a:rPr lang="en-US" dirty="0"/>
              <a:t>DED: </a:t>
            </a:r>
            <a:r>
              <a:rPr lang="en-US" b="1" dirty="0"/>
              <a:t>Repair</a:t>
            </a:r>
            <a:r>
              <a:rPr lang="en-US" dirty="0"/>
              <a:t> of a die cast </a:t>
            </a:r>
            <a:r>
              <a:rPr lang="en-US" dirty="0" err="1"/>
              <a:t>mould</a:t>
            </a:r>
            <a:br>
              <a:rPr lang="en-US" dirty="0"/>
            </a:br>
            <a:r>
              <a:rPr lang="en-US" dirty="0"/>
              <a:t>Toyota Bodine - USA </a:t>
            </a:r>
            <a:endParaRPr lang="de-AT" dirty="0"/>
          </a:p>
        </p:txBody>
      </p:sp>
      <p:sp>
        <p:nvSpPr>
          <p:cNvPr id="8" name="Datumsplatzhalter 7"/>
          <p:cNvSpPr>
            <a:spLocks noGrp="1"/>
          </p:cNvSpPr>
          <p:nvPr>
            <p:ph type="dt" sz="half" idx="10"/>
          </p:nvPr>
        </p:nvSpPr>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9" name="Fußzeilenplatzhalter 8"/>
          <p:cNvSpPr>
            <a:spLocks noGrp="1"/>
          </p:cNvSpPr>
          <p:nvPr>
            <p:ph type="ftr" sz="quarter" idx="11"/>
          </p:nvPr>
        </p:nvSpPr>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10" name="Foliennummernplatzhalter 9"/>
          <p:cNvSpPr>
            <a:spLocks noGrp="1"/>
          </p:cNvSpPr>
          <p:nvPr>
            <p:ph type="sldNum" sz="quarter" idx="12"/>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4</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FD4F0B47-26D4-4704-AA66-A68F5C0DDCD9}"/>
              </a:ext>
            </a:extLst>
          </p:cNvPr>
          <p:cNvSpPr txBox="1"/>
          <p:nvPr/>
        </p:nvSpPr>
        <p:spPr bwMode="gray">
          <a:xfrm>
            <a:off x="2853019" y="3933057"/>
            <a:ext cx="3338860" cy="216024"/>
          </a:xfrm>
          <a:prstGeom prst="rect">
            <a:avLst/>
          </a:prstGeom>
          <a:noFill/>
        </p:spPr>
        <p:txBody>
          <a:bodyPr vert="horz" wrap="none" lIns="0" tIns="0" rIns="0" bIns="0" rtlCol="0">
            <a:normAutofit/>
          </a:bodyPr>
          <a:lstStyle/>
          <a:p>
            <a:pPr marL="0" marR="0" lvl="0" indent="0" algn="l" defTabSz="995488" rtl="0" eaLnBrk="1" fontAlgn="auto" latinLnBrk="0" hangingPunct="1">
              <a:lnSpc>
                <a:spcPct val="100000"/>
              </a:lnSpc>
              <a:spcBef>
                <a:spcPts val="0"/>
              </a:spcBef>
              <a:spcAft>
                <a:spcPts val="600"/>
              </a:spcAft>
              <a:buClrTx/>
              <a:buSzPct val="110000"/>
              <a:buFontTx/>
              <a:buNone/>
              <a:tabLst/>
              <a:defRPr/>
            </a:pPr>
            <a:r>
              <a:rPr kumimoji="0" lang="en-US" sz="1100" b="0" i="0" u="none" strike="noStrike" kern="1200" cap="none" spc="0" normalizeH="0" baseline="0" noProof="0" dirty="0">
                <a:ln>
                  <a:noFill/>
                </a:ln>
                <a:solidFill>
                  <a:schemeClr val="bg1"/>
                </a:solidFill>
                <a:effectLst/>
                <a:uLnTx/>
                <a:uFillTx/>
                <a:latin typeface="Arial"/>
                <a:ea typeface="+mn-ea"/>
                <a:cs typeface="+mn-cs"/>
              </a:rPr>
              <a:t>Repair of engine casings on LASERTEC 125DED hybrid</a:t>
            </a:r>
          </a:p>
        </p:txBody>
      </p:sp>
      <p:sp>
        <p:nvSpPr>
          <p:cNvPr id="7" name="Textfeld 26">
            <a:extLst>
              <a:ext uri="{FF2B5EF4-FFF2-40B4-BE49-F238E27FC236}">
                <a16:creationId xmlns:a16="http://schemas.microsoft.com/office/drawing/2014/main" id="{9DAB6DDF-D8FA-7A15-8C1F-4E1FF766131F}"/>
              </a:ext>
            </a:extLst>
          </p:cNvPr>
          <p:cNvSpPr txBox="1"/>
          <p:nvPr/>
        </p:nvSpPr>
        <p:spPr>
          <a:xfrm>
            <a:off x="273000" y="981000"/>
            <a:ext cx="2471282" cy="215444"/>
          </a:xfrm>
          <a:prstGeom prst="rect">
            <a:avLst/>
          </a:prstGeom>
          <a:noFill/>
        </p:spPr>
        <p:txBody>
          <a:bodyPr wrap="square" lIns="0" tIns="0" rIns="0" bIns="0" rtlCol="0">
            <a:spAutoFit/>
          </a:bodyPr>
          <a:lstStyle/>
          <a:p>
            <a:pPr defTabSz="792000">
              <a:lnSpc>
                <a:spcPct val="100000"/>
              </a:lnSpc>
              <a:spcAft>
                <a:spcPts val="425"/>
              </a:spcAft>
            </a:pPr>
            <a:r>
              <a:rPr lang="de-DE" sz="1400" b="1" i="0" dirty="0">
                <a:solidFill>
                  <a:schemeClr val="tx1"/>
                </a:solidFill>
              </a:rPr>
              <a:t>1. Die </a:t>
            </a:r>
            <a:r>
              <a:rPr lang="de-DE" sz="1400" b="1" i="0" dirty="0" err="1">
                <a:solidFill>
                  <a:schemeClr val="tx1"/>
                </a:solidFill>
              </a:rPr>
              <a:t>condition</a:t>
            </a:r>
            <a:r>
              <a:rPr lang="de-DE" sz="1400" b="1" i="0" dirty="0">
                <a:solidFill>
                  <a:schemeClr val="tx1"/>
                </a:solidFill>
              </a:rPr>
              <a:t> </a:t>
            </a:r>
            <a:r>
              <a:rPr lang="de-DE" sz="1400" b="1" i="0" dirty="0" err="1">
                <a:solidFill>
                  <a:schemeClr val="tx1"/>
                </a:solidFill>
              </a:rPr>
              <a:t>before</a:t>
            </a:r>
            <a:r>
              <a:rPr lang="de-DE" sz="1400" b="1" i="0" dirty="0">
                <a:solidFill>
                  <a:schemeClr val="tx1"/>
                </a:solidFill>
              </a:rPr>
              <a:t> </a:t>
            </a:r>
            <a:r>
              <a:rPr lang="de-DE" sz="1400" b="1" i="0" dirty="0" err="1">
                <a:solidFill>
                  <a:schemeClr val="tx1"/>
                </a:solidFill>
              </a:rPr>
              <a:t>repair</a:t>
            </a:r>
            <a:endParaRPr lang="de-DE" sz="1400" b="1" i="0" dirty="0">
              <a:solidFill>
                <a:schemeClr val="tx1"/>
              </a:solidFill>
            </a:endParaRPr>
          </a:p>
        </p:txBody>
      </p:sp>
      <p:sp>
        <p:nvSpPr>
          <p:cNvPr id="11" name="Textfeld 23">
            <a:extLst>
              <a:ext uri="{FF2B5EF4-FFF2-40B4-BE49-F238E27FC236}">
                <a16:creationId xmlns:a16="http://schemas.microsoft.com/office/drawing/2014/main" id="{74BF65B7-2E5C-5835-8345-5B624CA46669}"/>
              </a:ext>
            </a:extLst>
          </p:cNvPr>
          <p:cNvSpPr txBox="1"/>
          <p:nvPr/>
        </p:nvSpPr>
        <p:spPr>
          <a:xfrm>
            <a:off x="3175680" y="981000"/>
            <a:ext cx="2471282" cy="215444"/>
          </a:xfrm>
          <a:prstGeom prst="rect">
            <a:avLst/>
          </a:prstGeom>
          <a:noFill/>
        </p:spPr>
        <p:txBody>
          <a:bodyPr wrap="square" lIns="0" tIns="0" rIns="0" bIns="0" rtlCol="0">
            <a:spAutoFit/>
          </a:bodyPr>
          <a:lstStyle/>
          <a:p>
            <a:pPr defTabSz="792000">
              <a:lnSpc>
                <a:spcPct val="100000"/>
              </a:lnSpc>
              <a:spcAft>
                <a:spcPts val="425"/>
              </a:spcAft>
            </a:pPr>
            <a:r>
              <a:rPr lang="de-DE" sz="1400" b="1" i="0" dirty="0">
                <a:solidFill>
                  <a:schemeClr val="tx1"/>
                </a:solidFill>
              </a:rPr>
              <a:t>2. Target </a:t>
            </a:r>
            <a:r>
              <a:rPr lang="de-DE" sz="1400" b="1" i="0" dirty="0" err="1">
                <a:solidFill>
                  <a:schemeClr val="tx1"/>
                </a:solidFill>
              </a:rPr>
              <a:t>areas</a:t>
            </a:r>
            <a:r>
              <a:rPr lang="de-DE" sz="1400" b="1" i="0" dirty="0">
                <a:solidFill>
                  <a:schemeClr val="tx1"/>
                </a:solidFill>
              </a:rPr>
              <a:t> </a:t>
            </a:r>
            <a:r>
              <a:rPr lang="de-DE" sz="1400" b="1" i="0" dirty="0" err="1">
                <a:solidFill>
                  <a:schemeClr val="tx1"/>
                </a:solidFill>
              </a:rPr>
              <a:t>for</a:t>
            </a:r>
            <a:r>
              <a:rPr lang="de-DE" sz="1400" b="1" i="0" dirty="0">
                <a:solidFill>
                  <a:schemeClr val="tx1"/>
                </a:solidFill>
              </a:rPr>
              <a:t> </a:t>
            </a:r>
            <a:r>
              <a:rPr lang="de-DE" sz="1400" b="1" i="0" dirty="0" err="1">
                <a:solidFill>
                  <a:schemeClr val="tx1"/>
                </a:solidFill>
              </a:rPr>
              <a:t>repair</a:t>
            </a:r>
            <a:endParaRPr lang="de-DE" sz="1400" b="1" i="0" dirty="0">
              <a:solidFill>
                <a:schemeClr val="tx1"/>
              </a:solidFill>
            </a:endParaRPr>
          </a:p>
        </p:txBody>
      </p:sp>
      <p:sp>
        <p:nvSpPr>
          <p:cNvPr id="12" name="Textfeld 28">
            <a:extLst>
              <a:ext uri="{FF2B5EF4-FFF2-40B4-BE49-F238E27FC236}">
                <a16:creationId xmlns:a16="http://schemas.microsoft.com/office/drawing/2014/main" id="{A31EE1A3-6CB1-0331-D00B-4CE0D83ECACA}"/>
              </a:ext>
            </a:extLst>
          </p:cNvPr>
          <p:cNvSpPr txBox="1"/>
          <p:nvPr/>
        </p:nvSpPr>
        <p:spPr>
          <a:xfrm>
            <a:off x="5830253" y="981000"/>
            <a:ext cx="3026451" cy="215444"/>
          </a:xfrm>
          <a:prstGeom prst="rect">
            <a:avLst/>
          </a:prstGeom>
          <a:noFill/>
        </p:spPr>
        <p:txBody>
          <a:bodyPr wrap="square" lIns="0" tIns="0" rIns="0" bIns="0" rtlCol="0">
            <a:spAutoFit/>
          </a:bodyPr>
          <a:lstStyle/>
          <a:p>
            <a:pPr defTabSz="792000">
              <a:lnSpc>
                <a:spcPct val="100000"/>
              </a:lnSpc>
              <a:spcAft>
                <a:spcPts val="425"/>
              </a:spcAft>
            </a:pPr>
            <a:r>
              <a:rPr lang="de-DE" sz="1400" b="1" i="0" dirty="0">
                <a:solidFill>
                  <a:schemeClr val="tx1"/>
                </a:solidFill>
              </a:rPr>
              <a:t>3. </a:t>
            </a:r>
            <a:r>
              <a:rPr lang="de-DE" sz="1400" b="1" i="0" dirty="0" err="1">
                <a:solidFill>
                  <a:schemeClr val="tx1"/>
                </a:solidFill>
              </a:rPr>
              <a:t>Machined</a:t>
            </a:r>
            <a:r>
              <a:rPr lang="de-DE" sz="1400" b="1" i="0" dirty="0">
                <a:solidFill>
                  <a:schemeClr val="tx1"/>
                </a:solidFill>
              </a:rPr>
              <a:t> die </a:t>
            </a:r>
            <a:r>
              <a:rPr lang="de-DE" sz="1400" b="1" i="0" dirty="0" err="1">
                <a:solidFill>
                  <a:schemeClr val="tx1"/>
                </a:solidFill>
              </a:rPr>
              <a:t>before</a:t>
            </a:r>
            <a:r>
              <a:rPr lang="de-DE" sz="1400" b="1" i="0" dirty="0">
                <a:solidFill>
                  <a:schemeClr val="tx1"/>
                </a:solidFill>
              </a:rPr>
              <a:t> </a:t>
            </a:r>
            <a:r>
              <a:rPr lang="de-DE" sz="1400" b="1" i="0" dirty="0" err="1">
                <a:solidFill>
                  <a:schemeClr val="tx1"/>
                </a:solidFill>
              </a:rPr>
              <a:t>deposition</a:t>
            </a:r>
            <a:endParaRPr lang="de-DE" sz="1400" b="1" i="0" dirty="0">
              <a:solidFill>
                <a:schemeClr val="tx1"/>
              </a:solidFill>
            </a:endParaRPr>
          </a:p>
        </p:txBody>
      </p:sp>
      <p:pic>
        <p:nvPicPr>
          <p:cNvPr id="13" name="Grafik 25">
            <a:extLst>
              <a:ext uri="{FF2B5EF4-FFF2-40B4-BE49-F238E27FC236}">
                <a16:creationId xmlns:a16="http://schemas.microsoft.com/office/drawing/2014/main" id="{F38633C2-7C93-67CF-7B35-F0DE5987A598}"/>
              </a:ext>
            </a:extLst>
          </p:cNvPr>
          <p:cNvPicPr>
            <a:picLocks noChangeAspect="1"/>
          </p:cNvPicPr>
          <p:nvPr/>
        </p:nvPicPr>
        <p:blipFill>
          <a:blip r:embed="rId7"/>
          <a:stretch>
            <a:fillRect/>
          </a:stretch>
        </p:blipFill>
        <p:spPr>
          <a:xfrm>
            <a:off x="311462" y="1407468"/>
            <a:ext cx="2345675" cy="1792629"/>
          </a:xfrm>
          <a:prstGeom prst="rect">
            <a:avLst/>
          </a:prstGeom>
        </p:spPr>
      </p:pic>
      <p:pic>
        <p:nvPicPr>
          <p:cNvPr id="14" name="Grafik 21">
            <a:extLst>
              <a:ext uri="{FF2B5EF4-FFF2-40B4-BE49-F238E27FC236}">
                <a16:creationId xmlns:a16="http://schemas.microsoft.com/office/drawing/2014/main" id="{B3FC7B1C-FD30-8792-1999-9CAE4EC9327B}"/>
              </a:ext>
            </a:extLst>
          </p:cNvPr>
          <p:cNvPicPr>
            <a:picLocks noChangeAspect="1"/>
          </p:cNvPicPr>
          <p:nvPr/>
        </p:nvPicPr>
        <p:blipFill rotWithShape="1">
          <a:blip r:embed="rId8"/>
          <a:srcRect l="4488" b="7305"/>
          <a:stretch/>
        </p:blipFill>
        <p:spPr>
          <a:xfrm>
            <a:off x="3161907" y="1333409"/>
            <a:ext cx="1886825" cy="1898260"/>
          </a:xfrm>
          <a:prstGeom prst="rect">
            <a:avLst/>
          </a:prstGeom>
        </p:spPr>
      </p:pic>
      <p:pic>
        <p:nvPicPr>
          <p:cNvPr id="15" name="Grafik 27">
            <a:extLst>
              <a:ext uri="{FF2B5EF4-FFF2-40B4-BE49-F238E27FC236}">
                <a16:creationId xmlns:a16="http://schemas.microsoft.com/office/drawing/2014/main" id="{2FCA995B-BD09-6294-B23E-ADE143DD0877}"/>
              </a:ext>
            </a:extLst>
          </p:cNvPr>
          <p:cNvPicPr>
            <a:picLocks noChangeAspect="1"/>
          </p:cNvPicPr>
          <p:nvPr/>
        </p:nvPicPr>
        <p:blipFill>
          <a:blip r:embed="rId9"/>
          <a:stretch>
            <a:fillRect/>
          </a:stretch>
        </p:blipFill>
        <p:spPr>
          <a:xfrm>
            <a:off x="5830255" y="1299410"/>
            <a:ext cx="2067419" cy="1949934"/>
          </a:xfrm>
          <a:prstGeom prst="rect">
            <a:avLst/>
          </a:prstGeom>
        </p:spPr>
      </p:pic>
      <p:pic>
        <p:nvPicPr>
          <p:cNvPr id="16" name="Grafik 31">
            <a:extLst>
              <a:ext uri="{FF2B5EF4-FFF2-40B4-BE49-F238E27FC236}">
                <a16:creationId xmlns:a16="http://schemas.microsoft.com/office/drawing/2014/main" id="{936AEBE9-B735-EC3F-4BD1-8A6F3C1210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9920" y="1333409"/>
            <a:ext cx="1973080" cy="774392"/>
          </a:xfrm>
          <a:prstGeom prst="rect">
            <a:avLst/>
          </a:prstGeom>
        </p:spPr>
      </p:pic>
      <p:pic>
        <p:nvPicPr>
          <p:cNvPr id="19" name="Grafik 32">
            <a:extLst>
              <a:ext uri="{FF2B5EF4-FFF2-40B4-BE49-F238E27FC236}">
                <a16:creationId xmlns:a16="http://schemas.microsoft.com/office/drawing/2014/main" id="{CD4B3156-980A-A492-C070-44A5A36EDBF9}"/>
              </a:ext>
            </a:extLst>
          </p:cNvPr>
          <p:cNvPicPr>
            <a:picLocks noChangeAspect="1"/>
          </p:cNvPicPr>
          <p:nvPr/>
        </p:nvPicPr>
        <p:blipFill>
          <a:blip r:embed="rId11"/>
          <a:stretch>
            <a:fillRect/>
          </a:stretch>
        </p:blipFill>
        <p:spPr>
          <a:xfrm>
            <a:off x="7822200" y="2096697"/>
            <a:ext cx="1715271" cy="605090"/>
          </a:xfrm>
          <a:prstGeom prst="rect">
            <a:avLst/>
          </a:prstGeom>
        </p:spPr>
      </p:pic>
      <p:grpSp>
        <p:nvGrpSpPr>
          <p:cNvPr id="25" name="Gruppieren 33">
            <a:extLst>
              <a:ext uri="{FF2B5EF4-FFF2-40B4-BE49-F238E27FC236}">
                <a16:creationId xmlns:a16="http://schemas.microsoft.com/office/drawing/2014/main" id="{36926DD1-DAAC-C0C4-6EE8-7BB03B2B7C1C}"/>
              </a:ext>
            </a:extLst>
          </p:cNvPr>
          <p:cNvGrpSpPr>
            <a:grpSpLocks noChangeAspect="1"/>
          </p:cNvGrpSpPr>
          <p:nvPr/>
        </p:nvGrpSpPr>
        <p:grpSpPr>
          <a:xfrm rot="3720724">
            <a:off x="8435362" y="3087705"/>
            <a:ext cx="1228187" cy="1185570"/>
            <a:chOff x="4018166" y="2616727"/>
            <a:chExt cx="1378682" cy="1378682"/>
          </a:xfrm>
        </p:grpSpPr>
        <p:pic>
          <p:nvPicPr>
            <p:cNvPr id="26" name="Picture 56" descr="Z:\DMGMORI\Präsentationen\__MASTER\Powerpoint\grafiken\kreis-offen.png">
              <a:extLst>
                <a:ext uri="{FF2B5EF4-FFF2-40B4-BE49-F238E27FC236}">
                  <a16:creationId xmlns:a16="http://schemas.microsoft.com/office/drawing/2014/main" id="{8DEEEE7A-4FF7-5217-CF71-F6B5D89B68D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8166" y="2616727"/>
              <a:ext cx="1378682" cy="13786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feld 35">
              <a:extLst>
                <a:ext uri="{FF2B5EF4-FFF2-40B4-BE49-F238E27FC236}">
                  <a16:creationId xmlns:a16="http://schemas.microsoft.com/office/drawing/2014/main" id="{76CAF923-976A-939B-09ED-8ACEDB99B0EC}"/>
                </a:ext>
              </a:extLst>
            </p:cNvPr>
            <p:cNvSpPr txBox="1"/>
            <p:nvPr/>
          </p:nvSpPr>
          <p:spPr>
            <a:xfrm rot="17879276">
              <a:off x="4240432" y="2964851"/>
              <a:ext cx="1043247" cy="633025"/>
            </a:xfrm>
            <a:prstGeom prst="rect">
              <a:avLst/>
            </a:prstGeom>
            <a:noFill/>
          </p:spPr>
          <p:txBody>
            <a:bodyPr wrap="square" lIns="0" tIns="0" rIns="0" bIns="0" rtlCol="0" anchor="ctr">
              <a:spAutoFit/>
            </a:bodyPr>
            <a:lstStyle/>
            <a:p>
              <a:pPr algn="ctr" defTabSz="792000">
                <a:lnSpc>
                  <a:spcPct val="100000"/>
                </a:lnSpc>
                <a:spcAft>
                  <a:spcPts val="425"/>
                </a:spcAft>
              </a:pPr>
              <a:r>
                <a:rPr lang="de-DE" sz="1000" b="1" u="sng" cap="all" dirty="0" err="1"/>
                <a:t>Lifetime</a:t>
              </a:r>
              <a:endParaRPr lang="de-DE" sz="1000" b="1" u="sng" cap="all" dirty="0"/>
            </a:p>
            <a:p>
              <a:pPr algn="ctr" defTabSz="792000">
                <a:lnSpc>
                  <a:spcPct val="100000"/>
                </a:lnSpc>
                <a:spcAft>
                  <a:spcPts val="425"/>
                </a:spcAft>
              </a:pPr>
              <a:r>
                <a:rPr lang="de-DE" sz="2000" b="1" cap="all" dirty="0"/>
                <a:t>300%</a:t>
              </a:r>
              <a:endParaRPr lang="de-DE" sz="1000" b="1" cap="all" dirty="0"/>
            </a:p>
          </p:txBody>
        </p:sp>
      </p:grpSp>
      <p:sp>
        <p:nvSpPr>
          <p:cNvPr id="28" name="Textfeld 30">
            <a:extLst>
              <a:ext uri="{FF2B5EF4-FFF2-40B4-BE49-F238E27FC236}">
                <a16:creationId xmlns:a16="http://schemas.microsoft.com/office/drawing/2014/main" id="{374AD4BA-D009-3202-CEF9-250DC1F77FAC}"/>
              </a:ext>
            </a:extLst>
          </p:cNvPr>
          <p:cNvSpPr txBox="1"/>
          <p:nvPr/>
        </p:nvSpPr>
        <p:spPr>
          <a:xfrm>
            <a:off x="311462" y="4161490"/>
            <a:ext cx="2471282" cy="430887"/>
          </a:xfrm>
          <a:prstGeom prst="rect">
            <a:avLst/>
          </a:prstGeom>
          <a:noFill/>
        </p:spPr>
        <p:txBody>
          <a:bodyPr wrap="square" lIns="0" tIns="0" rIns="0" bIns="0" rtlCol="0">
            <a:spAutoFit/>
          </a:bodyPr>
          <a:lstStyle/>
          <a:p>
            <a:pPr defTabSz="792000">
              <a:lnSpc>
                <a:spcPct val="100000"/>
              </a:lnSpc>
              <a:spcAft>
                <a:spcPts val="425"/>
              </a:spcAft>
            </a:pPr>
            <a:r>
              <a:rPr lang="de-DE" sz="1400" b="1" dirty="0"/>
              <a:t>4</a:t>
            </a:r>
            <a:r>
              <a:rPr lang="de-DE" sz="1400" b="1" i="0" dirty="0">
                <a:solidFill>
                  <a:schemeClr val="tx1"/>
                </a:solidFill>
              </a:rPr>
              <a:t>. Repair in process (LASERTEC 65 </a:t>
            </a:r>
            <a:r>
              <a:rPr lang="de-DE" sz="1400" b="1" i="1" dirty="0">
                <a:solidFill>
                  <a:srgbClr val="FF0000"/>
                </a:solidFill>
              </a:rPr>
              <a:t>DED</a:t>
            </a:r>
            <a:r>
              <a:rPr lang="de-DE" sz="1400" b="1" i="0" dirty="0">
                <a:solidFill>
                  <a:schemeClr val="tx1"/>
                </a:solidFill>
              </a:rPr>
              <a:t> </a:t>
            </a:r>
            <a:r>
              <a:rPr lang="de-DE" sz="1400" b="1" i="1" dirty="0">
                <a:solidFill>
                  <a:srgbClr val="FF0000"/>
                </a:solidFill>
              </a:rPr>
              <a:t>hybrid</a:t>
            </a:r>
            <a:r>
              <a:rPr lang="de-DE" sz="1400" b="1" i="0" dirty="0">
                <a:solidFill>
                  <a:schemeClr val="tx1"/>
                </a:solidFill>
              </a:rPr>
              <a:t>)</a:t>
            </a:r>
          </a:p>
        </p:txBody>
      </p:sp>
      <p:sp>
        <p:nvSpPr>
          <p:cNvPr id="29" name="Textfeld 24">
            <a:extLst>
              <a:ext uri="{FF2B5EF4-FFF2-40B4-BE49-F238E27FC236}">
                <a16:creationId xmlns:a16="http://schemas.microsoft.com/office/drawing/2014/main" id="{43B3F977-D264-CB68-B58B-3274431AA9D5}"/>
              </a:ext>
            </a:extLst>
          </p:cNvPr>
          <p:cNvSpPr txBox="1"/>
          <p:nvPr/>
        </p:nvSpPr>
        <p:spPr>
          <a:xfrm>
            <a:off x="3175680" y="4171779"/>
            <a:ext cx="2471282" cy="215444"/>
          </a:xfrm>
          <a:prstGeom prst="rect">
            <a:avLst/>
          </a:prstGeom>
          <a:noFill/>
        </p:spPr>
        <p:txBody>
          <a:bodyPr wrap="square" lIns="0" tIns="0" rIns="0" bIns="0" rtlCol="0">
            <a:spAutoFit/>
          </a:bodyPr>
          <a:lstStyle/>
          <a:p>
            <a:pPr defTabSz="792000">
              <a:lnSpc>
                <a:spcPct val="100000"/>
              </a:lnSpc>
              <a:spcAft>
                <a:spcPts val="425"/>
              </a:spcAft>
            </a:pPr>
            <a:r>
              <a:rPr lang="de-DE" sz="1400" b="1" i="0" dirty="0">
                <a:solidFill>
                  <a:schemeClr val="tx1"/>
                </a:solidFill>
              </a:rPr>
              <a:t>5. </a:t>
            </a:r>
            <a:r>
              <a:rPr lang="de-DE" sz="1400" b="1" i="0" dirty="0" err="1">
                <a:solidFill>
                  <a:schemeClr val="tx1"/>
                </a:solidFill>
              </a:rPr>
              <a:t>Repaired</a:t>
            </a:r>
            <a:r>
              <a:rPr lang="de-DE" sz="1400" b="1" i="0" dirty="0">
                <a:solidFill>
                  <a:schemeClr val="tx1"/>
                </a:solidFill>
              </a:rPr>
              <a:t> die</a:t>
            </a:r>
          </a:p>
        </p:txBody>
      </p:sp>
      <p:sp>
        <p:nvSpPr>
          <p:cNvPr id="30" name="Textfeld 20">
            <a:extLst>
              <a:ext uri="{FF2B5EF4-FFF2-40B4-BE49-F238E27FC236}">
                <a16:creationId xmlns:a16="http://schemas.microsoft.com/office/drawing/2014/main" id="{3A894F11-E5E9-9CF0-476C-4820FA9BEAAB}"/>
              </a:ext>
            </a:extLst>
          </p:cNvPr>
          <p:cNvSpPr txBox="1"/>
          <p:nvPr/>
        </p:nvSpPr>
        <p:spPr>
          <a:xfrm>
            <a:off x="6039897" y="3723678"/>
            <a:ext cx="3497574" cy="2585323"/>
          </a:xfrm>
          <a:prstGeom prst="rect">
            <a:avLst/>
          </a:prstGeom>
          <a:noFill/>
        </p:spPr>
        <p:txBody>
          <a:bodyPr wrap="square" lIns="0" tIns="0" rIns="0" bIns="0" rtlCol="0">
            <a:spAutoFit/>
          </a:bodyPr>
          <a:lstStyle/>
          <a:p>
            <a:r>
              <a:rPr lang="en-US" sz="1600" b="1" u="sng" dirty="0"/>
              <a:t>Key facts:</a:t>
            </a:r>
          </a:p>
          <a:p>
            <a:pPr marL="107950" indent="-107950">
              <a:buFont typeface="Arial" panose="020B0604020202020204" pitchFamily="34" charset="0"/>
              <a:buChar char="•"/>
            </a:pPr>
            <a:r>
              <a:rPr lang="en-US" sz="1600" dirty="0"/>
              <a:t>3 times the tool life compared to a TIG welded repair</a:t>
            </a:r>
            <a:endParaRPr lang="en-US" b="1" u="sng" dirty="0"/>
          </a:p>
          <a:p>
            <a:pPr marL="107950" indent="-107950">
              <a:buFont typeface="Arial" panose="020B0604020202020204" pitchFamily="34" charset="0"/>
              <a:buChar char="•"/>
            </a:pPr>
            <a:r>
              <a:rPr lang="en-US" sz="1600" dirty="0"/>
              <a:t>Better repeatability of the repair process </a:t>
            </a:r>
            <a:r>
              <a:rPr lang="en-US" sz="1600" dirty="0">
                <a:sym typeface="Wingdings" panose="05000000000000000000" pitchFamily="2" charset="2"/>
              </a:rPr>
              <a:t> </a:t>
            </a:r>
            <a:r>
              <a:rPr lang="en-US" sz="1600" dirty="0"/>
              <a:t>Right 1</a:t>
            </a:r>
            <a:r>
              <a:rPr lang="en-US" sz="1600" baseline="30000" dirty="0"/>
              <a:t>st</a:t>
            </a:r>
            <a:r>
              <a:rPr lang="en-US" sz="1600" dirty="0"/>
              <a:t> Time</a:t>
            </a:r>
          </a:p>
          <a:p>
            <a:pPr marL="107950" indent="-107950">
              <a:buFont typeface="Arial" panose="020B0604020202020204" pitchFamily="34" charset="0"/>
              <a:buChar char="•"/>
            </a:pPr>
            <a:r>
              <a:rPr lang="en-US" sz="1600" dirty="0"/>
              <a:t>Reduced costs due to excellent repair quality and a reduced processing time</a:t>
            </a:r>
          </a:p>
          <a:p>
            <a:r>
              <a:rPr lang="en-US" sz="1600" dirty="0">
                <a:sym typeface="Wingdings" panose="05000000000000000000" pitchFamily="2" charset="2"/>
              </a:rPr>
              <a:t> See customer report:</a:t>
            </a:r>
            <a:r>
              <a:rPr lang="en-US" sz="1200" dirty="0">
                <a:sym typeface="Wingdings" panose="05000000000000000000" pitchFamily="2" charset="2"/>
              </a:rPr>
              <a:t> https://manufacturingscience.asmedigitalcollection.asme.org/article.aspx?articleid=2716936</a:t>
            </a:r>
            <a:endParaRPr lang="en-US" sz="1400" dirty="0"/>
          </a:p>
        </p:txBody>
      </p:sp>
      <p:pic>
        <p:nvPicPr>
          <p:cNvPr id="31" name="Grafik 29">
            <a:extLst>
              <a:ext uri="{FF2B5EF4-FFF2-40B4-BE49-F238E27FC236}">
                <a16:creationId xmlns:a16="http://schemas.microsoft.com/office/drawing/2014/main" id="{E2EE12C7-772D-9309-BADA-8A0B55B52D18}"/>
              </a:ext>
            </a:extLst>
          </p:cNvPr>
          <p:cNvPicPr>
            <a:picLocks noChangeAspect="1"/>
          </p:cNvPicPr>
          <p:nvPr/>
        </p:nvPicPr>
        <p:blipFill>
          <a:blip r:embed="rId13"/>
          <a:stretch>
            <a:fillRect/>
          </a:stretch>
        </p:blipFill>
        <p:spPr>
          <a:xfrm>
            <a:off x="311462" y="4587575"/>
            <a:ext cx="2345675" cy="1705453"/>
          </a:xfrm>
          <a:prstGeom prst="rect">
            <a:avLst/>
          </a:prstGeom>
        </p:spPr>
      </p:pic>
      <p:pic>
        <p:nvPicPr>
          <p:cNvPr id="32" name="Grafik 22">
            <a:extLst>
              <a:ext uri="{FF2B5EF4-FFF2-40B4-BE49-F238E27FC236}">
                <a16:creationId xmlns:a16="http://schemas.microsoft.com/office/drawing/2014/main" id="{2127B243-D784-39C4-3129-4762A01C54E1}"/>
              </a:ext>
            </a:extLst>
          </p:cNvPr>
          <p:cNvPicPr>
            <a:picLocks noChangeAspect="1"/>
          </p:cNvPicPr>
          <p:nvPr/>
        </p:nvPicPr>
        <p:blipFill rotWithShape="1">
          <a:blip r:embed="rId14"/>
          <a:srcRect l="2549" b="13388"/>
          <a:stretch/>
        </p:blipFill>
        <p:spPr>
          <a:xfrm>
            <a:off x="3232843" y="4587577"/>
            <a:ext cx="2420378" cy="1721424"/>
          </a:xfrm>
          <a:prstGeom prst="rect">
            <a:avLst/>
          </a:prstGeom>
        </p:spPr>
      </p:pic>
    </p:spTree>
    <p:extLst>
      <p:ext uri="{BB962C8B-B14F-4D97-AF65-F5344CB8AC3E}">
        <p14:creationId xmlns:p14="http://schemas.microsoft.com/office/powerpoint/2010/main" val="407869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5" progId="TCLayout.ActiveDocument.1">
                  <p:embed/>
                </p:oleObj>
              </mc:Choice>
              <mc:Fallback>
                <p:oleObj name="think-cell Slide" r:id="rId8" imgW="592" imgH="595" progId="TCLayout.ActiveDocument.1">
                  <p:embed/>
                  <p:pic>
                    <p:nvPicPr>
                      <p:cNvPr id="2" name="Object 1"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95488" rtl="0" eaLnBrk="1" fontAlgn="auto" latinLnBrk="0" hangingPunct="1">
              <a:lnSpc>
                <a:spcPct val="80000"/>
              </a:lnSpc>
              <a:spcBef>
                <a:spcPct val="0"/>
              </a:spcBef>
              <a:spcAft>
                <a:spcPct val="0"/>
              </a:spcAft>
              <a:buClrTx/>
              <a:buSzTx/>
              <a:buFontTx/>
              <a:buNone/>
              <a:tabLst/>
              <a:defRPr/>
            </a:pPr>
            <a:endParaRPr kumimoji="0" lang="de-AT"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el 5"/>
          <p:cNvSpPr>
            <a:spLocks noGrp="1"/>
          </p:cNvSpPr>
          <p:nvPr>
            <p:ph type="title"/>
          </p:nvPr>
        </p:nvSpPr>
        <p:spPr/>
        <p:txBody>
          <a:bodyPr vert="horz"/>
          <a:lstStyle/>
          <a:p>
            <a:r>
              <a:rPr lang="en-US" dirty="0"/>
              <a:t>Next step in hybrid repair</a:t>
            </a:r>
            <a:endParaRPr lang="de-AT" dirty="0"/>
          </a:p>
        </p:txBody>
      </p:sp>
      <p:sp>
        <p:nvSpPr>
          <p:cNvPr id="8" name="Datumsplatzhalter 7"/>
          <p:cNvSpPr>
            <a:spLocks noGrp="1"/>
          </p:cNvSpPr>
          <p:nvPr>
            <p:ph type="dt" sz="half" idx="10"/>
          </p:nvPr>
        </p:nvSpPr>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9" name="Fußzeilenplatzhalter 8"/>
          <p:cNvSpPr>
            <a:spLocks noGrp="1"/>
          </p:cNvSpPr>
          <p:nvPr>
            <p:ph type="ftr" sz="quarter" idx="11"/>
          </p:nvPr>
        </p:nvSpPr>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10" name="Foliennummernplatzhalter 9"/>
          <p:cNvSpPr>
            <a:spLocks noGrp="1"/>
          </p:cNvSpPr>
          <p:nvPr>
            <p:ph type="sldNum" sz="quarter" idx="12"/>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5</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FD4F0B47-26D4-4704-AA66-A68F5C0DDCD9}"/>
              </a:ext>
            </a:extLst>
          </p:cNvPr>
          <p:cNvSpPr txBox="1"/>
          <p:nvPr/>
        </p:nvSpPr>
        <p:spPr bwMode="gray">
          <a:xfrm>
            <a:off x="2853019" y="3933057"/>
            <a:ext cx="3338860" cy="216024"/>
          </a:xfrm>
          <a:prstGeom prst="rect">
            <a:avLst/>
          </a:prstGeom>
          <a:noFill/>
        </p:spPr>
        <p:txBody>
          <a:bodyPr vert="horz" wrap="none" lIns="0" tIns="0" rIns="0" bIns="0" rtlCol="0">
            <a:normAutofit/>
          </a:bodyPr>
          <a:lstStyle/>
          <a:p>
            <a:pPr marL="0" marR="0" lvl="0" indent="0" algn="l" defTabSz="995488" rtl="0" eaLnBrk="1" fontAlgn="auto" latinLnBrk="0" hangingPunct="1">
              <a:lnSpc>
                <a:spcPct val="100000"/>
              </a:lnSpc>
              <a:spcBef>
                <a:spcPts val="0"/>
              </a:spcBef>
              <a:spcAft>
                <a:spcPts val="600"/>
              </a:spcAft>
              <a:buClrTx/>
              <a:buSzPct val="110000"/>
              <a:buFontTx/>
              <a:buNone/>
              <a:tabLst/>
              <a:defRPr/>
            </a:pPr>
            <a:r>
              <a:rPr kumimoji="0" lang="en-US" sz="1100" b="0" i="0" u="none" strike="noStrike" kern="1200" cap="none" spc="0" normalizeH="0" baseline="0" noProof="0" dirty="0">
                <a:ln>
                  <a:noFill/>
                </a:ln>
                <a:solidFill>
                  <a:schemeClr val="bg1"/>
                </a:solidFill>
                <a:effectLst/>
                <a:uLnTx/>
                <a:uFillTx/>
                <a:latin typeface="Arial"/>
                <a:ea typeface="+mn-ea"/>
                <a:cs typeface="+mn-cs"/>
              </a:rPr>
              <a:t>Repair of engine casings on LASERTEC 125DED hybrid</a:t>
            </a:r>
          </a:p>
        </p:txBody>
      </p:sp>
      <p:sp>
        <p:nvSpPr>
          <p:cNvPr id="5" name="Conclusion Boxes half size (one line)">
            <a:extLst>
              <a:ext uri="{FF2B5EF4-FFF2-40B4-BE49-F238E27FC236}">
                <a16:creationId xmlns:a16="http://schemas.microsoft.com/office/drawing/2014/main" id="{C74E31D2-D366-DC62-59D0-43F20129887B}"/>
              </a:ext>
            </a:extLst>
          </p:cNvPr>
          <p:cNvSpPr txBox="1">
            <a:spLocks/>
          </p:cNvSpPr>
          <p:nvPr>
            <p:custDataLst>
              <p:tags r:id="rId3"/>
            </p:custDataLst>
          </p:nvPr>
        </p:nvSpPr>
        <p:spPr bwMode="gray">
          <a:xfrm>
            <a:off x="272999" y="887242"/>
            <a:ext cx="4103938" cy="504000"/>
          </a:xfrm>
          <a:custGeom>
            <a:avLst/>
            <a:gdLst>
              <a:gd name="connsiteX0" fmla="*/ 0 w 5615537"/>
              <a:gd name="connsiteY0" fmla="*/ 0 h 504000"/>
              <a:gd name="connsiteX1" fmla="*/ 5615537 w 5615537"/>
              <a:gd name="connsiteY1" fmla="*/ 0 h 504000"/>
              <a:gd name="connsiteX2" fmla="*/ 5615537 w 5615537"/>
              <a:gd name="connsiteY2" fmla="*/ 216000 h 504000"/>
              <a:gd name="connsiteX3" fmla="*/ 5327537 w 5615537"/>
              <a:gd name="connsiteY3" fmla="*/ 504000 h 504000"/>
              <a:gd name="connsiteX4" fmla="*/ 0 w 5615537"/>
              <a:gd name="connsiteY4" fmla="*/ 504000 h 50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537" h="504000">
                <a:moveTo>
                  <a:pt x="0" y="0"/>
                </a:moveTo>
                <a:lnTo>
                  <a:pt x="5615537" y="0"/>
                </a:lnTo>
                <a:lnTo>
                  <a:pt x="5615537" y="216000"/>
                </a:lnTo>
                <a:lnTo>
                  <a:pt x="5327537" y="504000"/>
                </a:lnTo>
                <a:lnTo>
                  <a:pt x="0" y="504000"/>
                </a:lnTo>
                <a:close/>
              </a:path>
            </a:pathLst>
          </a:custGeom>
          <a:gradFill>
            <a:gsLst>
              <a:gs pos="52200">
                <a:schemeClr val="tx1"/>
              </a:gs>
              <a:gs pos="0">
                <a:schemeClr val="tx2"/>
              </a:gs>
              <a:gs pos="100000">
                <a:schemeClr val="bg2"/>
              </a:gs>
            </a:gsLst>
            <a:lin ang="0" scaled="1"/>
          </a:gradFill>
          <a:ln w="6350">
            <a:noFill/>
          </a:ln>
        </p:spPr>
        <p:txBody>
          <a:bodyPr vert="horz" wrap="square" lIns="144000" tIns="108000" rIns="144000" bIns="126000" rtlCol="0" anchor="b">
            <a:noAutofit/>
          </a:bodyPr>
          <a:lstStyle>
            <a:lvl1pPr marL="0" indent="0" algn="l" defTabSz="792000" rtl="0" eaLnBrk="1" latinLnBrk="0" hangingPunct="1">
              <a:lnSpc>
                <a:spcPct val="100000"/>
              </a:lnSpc>
              <a:spcBef>
                <a:spcPts val="600"/>
              </a:spcBef>
              <a:spcAft>
                <a:spcPts val="600"/>
              </a:spcAft>
              <a:buSzPct val="100000"/>
              <a:buFont typeface="Arial" panose="020B0604020202020204" pitchFamily="34" charset="0"/>
              <a:buNone/>
              <a:defRPr sz="1800" b="0" kern="1200" baseline="0">
                <a:solidFill>
                  <a:schemeClr val="tx1"/>
                </a:solidFill>
                <a:latin typeface="+mn-lt"/>
                <a:ea typeface="+mn-ea"/>
                <a:cs typeface="+mn-cs"/>
              </a:defRPr>
            </a:lvl1pPr>
            <a:lvl2pPr marL="288000" indent="-288000" algn="l" defTabSz="792000" rtl="0" eaLnBrk="1" latinLnBrk="0" hangingPunct="1">
              <a:lnSpc>
                <a:spcPct val="100000"/>
              </a:lnSpc>
              <a:spcBef>
                <a:spcPts val="0"/>
              </a:spcBef>
              <a:spcAft>
                <a:spcPts val="600"/>
              </a:spcAft>
              <a:buSzPct val="110000"/>
              <a:buFont typeface="Arial" panose="020B0604020202020204" pitchFamily="34" charset="0"/>
              <a:buChar char="+"/>
              <a:defRPr sz="1800" kern="1200" baseline="0">
                <a:solidFill>
                  <a:schemeClr val="tx1"/>
                </a:solidFill>
                <a:latin typeface="+mn-lt"/>
                <a:ea typeface="+mn-ea"/>
                <a:cs typeface="+mn-cs"/>
              </a:defRPr>
            </a:lvl2pPr>
            <a:lvl3pPr marL="576000" indent="-288000" algn="l" defTabSz="7920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3pPr>
            <a:lvl4pPr marL="864000" indent="-288000" algn="l" defTabSz="7920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4pPr>
            <a:lvl5pPr marL="1152000" indent="-288000" algn="l" defTabSz="792000" rtl="0" eaLnBrk="1" latinLnBrk="0" hangingPunct="1">
              <a:lnSpc>
                <a:spcPct val="100000"/>
              </a:lnSpc>
              <a:spcBef>
                <a:spcPts val="0"/>
              </a:spcBef>
              <a:spcAft>
                <a:spcPts val="600"/>
              </a:spcAft>
              <a:buFont typeface="Arial" panose="020B0604020202020204" pitchFamily="34" charset="0"/>
              <a:buChar char="–"/>
              <a:tabLst/>
              <a:defRPr sz="1800" kern="1200" baseline="0">
                <a:solidFill>
                  <a:schemeClr val="tx1"/>
                </a:solidFill>
                <a:latin typeface="+mn-lt"/>
                <a:ea typeface="+mn-ea"/>
                <a:cs typeface="+mn-cs"/>
              </a:defRPr>
            </a:lvl5pPr>
            <a:lvl6pPr marL="288000" indent="-288000" algn="l" defTabSz="995488" rtl="0" eaLnBrk="1" latinLnBrk="0" hangingPunct="1">
              <a:lnSpc>
                <a:spcPct val="100000"/>
              </a:lnSpc>
              <a:spcBef>
                <a:spcPts val="0"/>
              </a:spcBef>
              <a:spcAft>
                <a:spcPts val="600"/>
              </a:spcAft>
              <a:buFont typeface="+mj-lt"/>
              <a:buAutoNum type="arabicPeriod"/>
              <a:defRPr sz="1800" kern="1200">
                <a:solidFill>
                  <a:schemeClr val="tx1"/>
                </a:solidFill>
                <a:latin typeface="+mn-lt"/>
                <a:ea typeface="+mn-ea"/>
                <a:cs typeface="+mn-cs"/>
              </a:defRPr>
            </a:lvl6pPr>
            <a:lvl7pPr marL="576000" indent="-288000" algn="l" defTabSz="995488"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864000" indent="-288000" algn="l" defTabSz="995488"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152000" indent="-288000" algn="l" defTabSz="995488"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bg1"/>
                </a:solidFill>
              </a:rPr>
              <a:t>3D scanning in machine</a:t>
            </a:r>
          </a:p>
        </p:txBody>
      </p:sp>
      <p:pic>
        <p:nvPicPr>
          <p:cNvPr id="7" name="Picture 6">
            <a:extLst>
              <a:ext uri="{FF2B5EF4-FFF2-40B4-BE49-F238E27FC236}">
                <a16:creationId xmlns:a16="http://schemas.microsoft.com/office/drawing/2014/main" id="{B3FF46A3-AE02-32B2-A72C-743B66404ABF}"/>
              </a:ext>
            </a:extLst>
          </p:cNvPr>
          <p:cNvPicPr>
            <a:picLocks noChangeAspect="1"/>
          </p:cNvPicPr>
          <p:nvPr/>
        </p:nvPicPr>
        <p:blipFill>
          <a:blip r:embed="rId10"/>
          <a:stretch>
            <a:fillRect/>
          </a:stretch>
        </p:blipFill>
        <p:spPr>
          <a:xfrm>
            <a:off x="273000" y="1625076"/>
            <a:ext cx="4103937" cy="3659024"/>
          </a:xfrm>
          <a:prstGeom prst="rect">
            <a:avLst/>
          </a:prstGeom>
        </p:spPr>
      </p:pic>
      <p:sp>
        <p:nvSpPr>
          <p:cNvPr id="11" name="Snip Single Corner Rectangle 64">
            <a:extLst>
              <a:ext uri="{FF2B5EF4-FFF2-40B4-BE49-F238E27FC236}">
                <a16:creationId xmlns:a16="http://schemas.microsoft.com/office/drawing/2014/main" id="{D915B9C2-5871-3792-D566-F14A41C5B927}"/>
              </a:ext>
            </a:extLst>
          </p:cNvPr>
          <p:cNvSpPr/>
          <p:nvPr>
            <p:custDataLst>
              <p:tags r:id="rId4"/>
            </p:custDataLst>
          </p:nvPr>
        </p:nvSpPr>
        <p:spPr>
          <a:xfrm flipV="1">
            <a:off x="4545332" y="887242"/>
            <a:ext cx="5087668" cy="5494086"/>
          </a:xfrm>
          <a:prstGeom prst="snip1Rect">
            <a:avLst>
              <a:gd name="adj" fmla="val 5454"/>
            </a:avLst>
          </a:prstGeom>
          <a:noFill/>
          <a:ln w="25400">
            <a:gradFill>
              <a:gsLst>
                <a:gs pos="25000">
                  <a:schemeClr val="bg2"/>
                </a:gs>
                <a:gs pos="50000">
                  <a:schemeClr val="tx1">
                    <a:alpha val="85000"/>
                  </a:schemeClr>
                </a:gs>
                <a:gs pos="75000">
                  <a:schemeClr val="tx2"/>
                </a:gs>
              </a:gsLst>
              <a:lin ang="13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12" name="Rechteck 51">
            <a:extLst>
              <a:ext uri="{FF2B5EF4-FFF2-40B4-BE49-F238E27FC236}">
                <a16:creationId xmlns:a16="http://schemas.microsoft.com/office/drawing/2014/main" id="{C97E25B9-8A26-725A-FD40-DFD179FACB6F}"/>
              </a:ext>
            </a:extLst>
          </p:cNvPr>
          <p:cNvSpPr/>
          <p:nvPr/>
        </p:nvSpPr>
        <p:spPr bwMode="gray">
          <a:xfrm>
            <a:off x="6369422" y="1243600"/>
            <a:ext cx="455063" cy="525744"/>
          </a:xfrm>
          <a:prstGeom prst="rect">
            <a:avLst/>
          </a:prstGeom>
          <a:solidFill>
            <a:srgbClr val="F85C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rtlCol="0" anchor="t">
            <a:noAutofit/>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mn-cs"/>
              </a:rPr>
              <a:t>1</a:t>
            </a:r>
          </a:p>
        </p:txBody>
      </p:sp>
      <p:sp>
        <p:nvSpPr>
          <p:cNvPr id="13" name="Rechteck 54">
            <a:extLst>
              <a:ext uri="{FF2B5EF4-FFF2-40B4-BE49-F238E27FC236}">
                <a16:creationId xmlns:a16="http://schemas.microsoft.com/office/drawing/2014/main" id="{4AB2F867-AAB3-C93A-F509-D300543438D7}"/>
              </a:ext>
            </a:extLst>
          </p:cNvPr>
          <p:cNvSpPr/>
          <p:nvPr/>
        </p:nvSpPr>
        <p:spPr bwMode="gray">
          <a:xfrm>
            <a:off x="8928554" y="1248582"/>
            <a:ext cx="455063" cy="525744"/>
          </a:xfrm>
          <a:prstGeom prst="rect">
            <a:avLst/>
          </a:prstGeom>
          <a:solidFill>
            <a:srgbClr val="64B6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rtlCol="0" anchor="t">
            <a:noAutofit/>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a:ea typeface="+mn-ea"/>
                <a:cs typeface="+mn-cs"/>
              </a:rPr>
              <a:t>2</a:t>
            </a:r>
            <a:endParaRPr kumimoji="0" lang="en-US" sz="22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14" name="Gruppieren 29">
            <a:extLst>
              <a:ext uri="{FF2B5EF4-FFF2-40B4-BE49-F238E27FC236}">
                <a16:creationId xmlns:a16="http://schemas.microsoft.com/office/drawing/2014/main" id="{DE217884-509F-118B-4104-ECF53B34EBB5}"/>
              </a:ext>
            </a:extLst>
          </p:cNvPr>
          <p:cNvGrpSpPr/>
          <p:nvPr/>
        </p:nvGrpSpPr>
        <p:grpSpPr>
          <a:xfrm>
            <a:off x="4688945" y="1612297"/>
            <a:ext cx="2132290" cy="1979353"/>
            <a:chOff x="2004200" y="1384584"/>
            <a:chExt cx="2791396" cy="2591185"/>
          </a:xfrm>
        </p:grpSpPr>
        <p:sp>
          <p:nvSpPr>
            <p:cNvPr id="15" name="Rechteck 30">
              <a:extLst>
                <a:ext uri="{FF2B5EF4-FFF2-40B4-BE49-F238E27FC236}">
                  <a16:creationId xmlns:a16="http://schemas.microsoft.com/office/drawing/2014/main" id="{E75F8B69-EAD6-5F2D-3584-ED04F0FF2871}"/>
                </a:ext>
              </a:extLst>
            </p:cNvPr>
            <p:cNvSpPr/>
            <p:nvPr/>
          </p:nvSpPr>
          <p:spPr bwMode="gray">
            <a:xfrm>
              <a:off x="2004200" y="1384584"/>
              <a:ext cx="2791396" cy="2591185"/>
            </a:xfrm>
            <a:prstGeom prst="rect">
              <a:avLst/>
            </a:prstGeom>
            <a:solidFill>
              <a:srgbClr val="FDD9D9"/>
            </a:solidFill>
            <a:ln w="28575" cap="flat" cmpd="sng" algn="ctr">
              <a:noFill/>
              <a:prstDash val="solid"/>
              <a:round/>
              <a:headEnd type="none" w="med" len="med"/>
              <a:tailEnd type="none" w="med" len="med"/>
            </a:ln>
            <a:effectLst/>
            <a:extLst>
              <a:ext uri="{91240B29-F687-4F45-9708-019B960494DF}">
                <a14:hiddenLine xmlns:a14="http://schemas.microsoft.com/office/drawing/2010/main" w="28575" cap="flat" cmpd="sng" algn="ctr">
                  <a:solidFill>
                    <a:srgbClr val="40BAE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0" marR="0" lvl="0" indent="0" algn="l" defTabSz="9954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46AF37"/>
                </a:solidFill>
                <a:effectLst/>
                <a:uLnTx/>
                <a:uFillTx/>
                <a:latin typeface="Arial"/>
                <a:ea typeface="+mn-ea"/>
                <a:cs typeface="+mn-cs"/>
              </a:endParaRPr>
            </a:p>
          </p:txBody>
        </p:sp>
        <p:sp>
          <p:nvSpPr>
            <p:cNvPr id="16" name="Textfeld 31">
              <a:extLst>
                <a:ext uri="{FF2B5EF4-FFF2-40B4-BE49-F238E27FC236}">
                  <a16:creationId xmlns:a16="http://schemas.microsoft.com/office/drawing/2014/main" id="{AC189991-FAAF-7946-9A78-9D84F15F1F67}"/>
                </a:ext>
              </a:extLst>
            </p:cNvPr>
            <p:cNvSpPr txBox="1"/>
            <p:nvPr/>
          </p:nvSpPr>
          <p:spPr bwMode="gray">
            <a:xfrm>
              <a:off x="2004200" y="1439123"/>
              <a:ext cx="2791396" cy="688256"/>
            </a:xfrm>
            <a:prstGeom prst="rect">
              <a:avLst/>
            </a:prstGeom>
            <a:noFill/>
          </p:spPr>
          <p:txBody>
            <a:bodyPr vert="horz" wrap="square" lIns="36000" tIns="36000" rIns="36000" bIns="36000" rtlCol="0" anchor="ctr">
              <a:noAutofit/>
            </a:bodyPr>
            <a:lstStyle/>
            <a:p>
              <a:pPr marL="0" marR="0" lvl="0" indent="0" algn="ctr" defTabSz="995488" rtl="0" eaLnBrk="1" fontAlgn="auto" latinLnBrk="0" hangingPunct="1">
                <a:lnSpc>
                  <a:spcPct val="100000"/>
                </a:lnSpc>
                <a:spcBef>
                  <a:spcPts val="0"/>
                </a:spcBef>
                <a:spcAft>
                  <a:spcPts val="600"/>
                </a:spcAft>
                <a:buClrTx/>
                <a:buSzPct val="110000"/>
                <a:buFontTx/>
                <a:buNone/>
                <a:tabLst/>
                <a:defRPr/>
              </a:pPr>
              <a:r>
                <a:rPr kumimoji="0" lang="en-US" b="0" i="0" u="none" strike="noStrike" kern="1200" cap="none" spc="0" normalizeH="0" baseline="0" noProof="0" dirty="0">
                  <a:ln>
                    <a:noFill/>
                  </a:ln>
                  <a:solidFill>
                    <a:srgbClr val="4C4C4C"/>
                  </a:solidFill>
                  <a:effectLst/>
                  <a:uLnTx/>
                  <a:uFillTx/>
                  <a:latin typeface="Arial"/>
                  <a:ea typeface="+mn-ea"/>
                  <a:cs typeface="+mn-cs"/>
                </a:rPr>
                <a:t>Scan and edit point cloud</a:t>
              </a:r>
            </a:p>
          </p:txBody>
        </p:sp>
        <p:pic>
          <p:nvPicPr>
            <p:cNvPr id="17" name="Grafik 32">
              <a:extLst>
                <a:ext uri="{FF2B5EF4-FFF2-40B4-BE49-F238E27FC236}">
                  <a16:creationId xmlns:a16="http://schemas.microsoft.com/office/drawing/2014/main" id="{EFD4DB9D-5EC3-2BD8-E492-E4B38341EA21}"/>
                </a:ext>
              </a:extLst>
            </p:cNvPr>
            <p:cNvPicPr>
              <a:picLocks noChangeAspect="1"/>
            </p:cNvPicPr>
            <p:nvPr/>
          </p:nvPicPr>
          <p:blipFill>
            <a:blip r:embed="rId11"/>
            <a:stretch>
              <a:fillRect/>
            </a:stretch>
          </p:blipFill>
          <p:spPr>
            <a:xfrm>
              <a:off x="2042326" y="2203005"/>
              <a:ext cx="2708040" cy="1712032"/>
            </a:xfrm>
            <a:prstGeom prst="rect">
              <a:avLst/>
            </a:prstGeom>
            <a:solidFill>
              <a:srgbClr val="99DAF3"/>
            </a:solidFill>
          </p:spPr>
        </p:pic>
      </p:grpSp>
      <p:grpSp>
        <p:nvGrpSpPr>
          <p:cNvPr id="18" name="Gruppieren 34">
            <a:extLst>
              <a:ext uri="{FF2B5EF4-FFF2-40B4-BE49-F238E27FC236}">
                <a16:creationId xmlns:a16="http://schemas.microsoft.com/office/drawing/2014/main" id="{5B96ED2E-0916-78CC-DFA9-F06F65A9142A}"/>
              </a:ext>
            </a:extLst>
          </p:cNvPr>
          <p:cNvGrpSpPr/>
          <p:nvPr/>
        </p:nvGrpSpPr>
        <p:grpSpPr>
          <a:xfrm>
            <a:off x="7264177" y="1625076"/>
            <a:ext cx="2132290" cy="1979353"/>
            <a:chOff x="3808267" y="1673706"/>
            <a:chExt cx="2791396" cy="2591185"/>
          </a:xfrm>
        </p:grpSpPr>
        <p:grpSp>
          <p:nvGrpSpPr>
            <p:cNvPr id="19" name="Gruppieren 25">
              <a:extLst>
                <a:ext uri="{FF2B5EF4-FFF2-40B4-BE49-F238E27FC236}">
                  <a16:creationId xmlns:a16="http://schemas.microsoft.com/office/drawing/2014/main" id="{714C59FA-2787-EECB-7CC9-C0EDB4ABCA0E}"/>
                </a:ext>
              </a:extLst>
            </p:cNvPr>
            <p:cNvGrpSpPr/>
            <p:nvPr/>
          </p:nvGrpSpPr>
          <p:grpSpPr>
            <a:xfrm>
              <a:off x="3808267" y="1673706"/>
              <a:ext cx="2791396" cy="2591185"/>
              <a:chOff x="2004200" y="1384584"/>
              <a:chExt cx="2791396" cy="2591185"/>
            </a:xfrm>
          </p:grpSpPr>
          <p:sp>
            <p:nvSpPr>
              <p:cNvPr id="21" name="Rechteck 26">
                <a:extLst>
                  <a:ext uri="{FF2B5EF4-FFF2-40B4-BE49-F238E27FC236}">
                    <a16:creationId xmlns:a16="http://schemas.microsoft.com/office/drawing/2014/main" id="{97D136CF-7046-753F-F3A1-74F269E1A1EB}"/>
                  </a:ext>
                </a:extLst>
              </p:cNvPr>
              <p:cNvSpPr/>
              <p:nvPr/>
            </p:nvSpPr>
            <p:spPr bwMode="gray">
              <a:xfrm>
                <a:off x="2004200" y="1384584"/>
                <a:ext cx="2791396" cy="2591185"/>
              </a:xfrm>
              <a:prstGeom prst="rect">
                <a:avLst/>
              </a:prstGeom>
              <a:solidFill>
                <a:srgbClr val="BCD6F4"/>
              </a:solidFill>
              <a:ln w="28575" cap="flat" cmpd="sng" algn="ctr">
                <a:noFill/>
                <a:prstDash val="solid"/>
                <a:round/>
                <a:headEnd type="none" w="med" len="med"/>
                <a:tailEnd type="none" w="med" len="med"/>
              </a:ln>
              <a:effectLst/>
              <a:extLst>
                <a:ext uri="{91240B29-F687-4F45-9708-019B960494DF}">
                  <a14:hiddenLine xmlns:a14="http://schemas.microsoft.com/office/drawing/2010/main" w="28575" cap="flat" cmpd="sng" algn="ctr">
                    <a:solidFill>
                      <a:srgbClr val="40BAE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0" marR="0" lvl="0" indent="0" algn="l" defTabSz="9954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46AF37"/>
                  </a:solidFill>
                  <a:effectLst/>
                  <a:uLnTx/>
                  <a:uFillTx/>
                  <a:latin typeface="Arial"/>
                  <a:ea typeface="+mn-ea"/>
                  <a:cs typeface="+mn-cs"/>
                </a:endParaRPr>
              </a:p>
            </p:txBody>
          </p:sp>
          <p:sp>
            <p:nvSpPr>
              <p:cNvPr id="22" name="Textfeld 27">
                <a:extLst>
                  <a:ext uri="{FF2B5EF4-FFF2-40B4-BE49-F238E27FC236}">
                    <a16:creationId xmlns:a16="http://schemas.microsoft.com/office/drawing/2014/main" id="{0ABF2379-04A8-2191-C342-3DB5992E34F6}"/>
                  </a:ext>
                </a:extLst>
              </p:cNvPr>
              <p:cNvSpPr txBox="1"/>
              <p:nvPr/>
            </p:nvSpPr>
            <p:spPr bwMode="gray">
              <a:xfrm>
                <a:off x="2004200" y="1439123"/>
                <a:ext cx="2791396" cy="688256"/>
              </a:xfrm>
              <a:prstGeom prst="rect">
                <a:avLst/>
              </a:prstGeom>
              <a:noFill/>
            </p:spPr>
            <p:txBody>
              <a:bodyPr vert="horz" wrap="square" lIns="36000" tIns="36000" rIns="36000" bIns="36000" rtlCol="0" anchor="ctr">
                <a:noAutofit/>
              </a:bodyPr>
              <a:lstStyle/>
              <a:p>
                <a:pPr marL="0" marR="0" lvl="0" indent="0" algn="ctr" defTabSz="995488" rtl="0" eaLnBrk="1" fontAlgn="auto" latinLnBrk="0" hangingPunct="1">
                  <a:lnSpc>
                    <a:spcPct val="100000"/>
                  </a:lnSpc>
                  <a:spcBef>
                    <a:spcPts val="0"/>
                  </a:spcBef>
                  <a:spcAft>
                    <a:spcPts val="600"/>
                  </a:spcAft>
                  <a:buClrTx/>
                  <a:buSzPct val="110000"/>
                  <a:buFontTx/>
                  <a:buNone/>
                  <a:tabLst/>
                  <a:defRPr/>
                </a:pPr>
                <a:r>
                  <a:rPr kumimoji="0" lang="en-US" b="0" i="0" u="none" strike="noStrike" kern="1200" cap="none" spc="0" normalizeH="0" baseline="0" noProof="0" dirty="0">
                    <a:ln>
                      <a:noFill/>
                    </a:ln>
                    <a:solidFill>
                      <a:srgbClr val="4C4C4C"/>
                    </a:solidFill>
                    <a:effectLst/>
                    <a:uLnTx/>
                    <a:uFillTx/>
                    <a:latin typeface="Arial"/>
                    <a:ea typeface="+mn-ea"/>
                    <a:cs typeface="+mn-cs"/>
                  </a:rPr>
                  <a:t>Generate and</a:t>
                </a:r>
                <a:br>
                  <a:rPr kumimoji="0" lang="en-US" b="0" i="0" u="none" strike="noStrike" kern="1200" cap="none" spc="0" normalizeH="0" baseline="0" noProof="0" dirty="0">
                    <a:ln>
                      <a:noFill/>
                    </a:ln>
                    <a:solidFill>
                      <a:srgbClr val="4C4C4C"/>
                    </a:solidFill>
                    <a:effectLst/>
                    <a:uLnTx/>
                    <a:uFillTx/>
                    <a:latin typeface="Arial"/>
                    <a:ea typeface="+mn-ea"/>
                    <a:cs typeface="+mn-cs"/>
                  </a:rPr>
                </a:br>
                <a:r>
                  <a:rPr kumimoji="0" lang="en-US" b="0" i="0" u="none" strike="noStrike" kern="1200" cap="none" spc="0" normalizeH="0" baseline="0" noProof="0" dirty="0">
                    <a:ln>
                      <a:noFill/>
                    </a:ln>
                    <a:solidFill>
                      <a:srgbClr val="4C4C4C"/>
                    </a:solidFill>
                    <a:effectLst/>
                    <a:uLnTx/>
                    <a:uFillTx/>
                    <a:latin typeface="Arial"/>
                    <a:ea typeface="+mn-ea"/>
                    <a:cs typeface="+mn-cs"/>
                  </a:rPr>
                  <a:t>process STL</a:t>
                </a:r>
              </a:p>
            </p:txBody>
          </p:sp>
        </p:grpSp>
        <p:pic>
          <p:nvPicPr>
            <p:cNvPr id="20" name="Grafik 33">
              <a:extLst>
                <a:ext uri="{FF2B5EF4-FFF2-40B4-BE49-F238E27FC236}">
                  <a16:creationId xmlns:a16="http://schemas.microsoft.com/office/drawing/2014/main" id="{E842E9A7-6EA8-0610-907F-0132BE690A03}"/>
                </a:ext>
              </a:extLst>
            </p:cNvPr>
            <p:cNvPicPr>
              <a:picLocks noChangeAspect="1"/>
            </p:cNvPicPr>
            <p:nvPr/>
          </p:nvPicPr>
          <p:blipFill rotWithShape="1">
            <a:blip r:embed="rId12"/>
            <a:srcRect l="18441" t="11962" r="16599" b="15220"/>
            <a:stretch/>
          </p:blipFill>
          <p:spPr>
            <a:xfrm>
              <a:off x="3852240" y="2485696"/>
              <a:ext cx="2693814" cy="1728167"/>
            </a:xfrm>
            <a:prstGeom prst="rect">
              <a:avLst/>
            </a:prstGeom>
          </p:spPr>
        </p:pic>
      </p:grpSp>
      <p:sp>
        <p:nvSpPr>
          <p:cNvPr id="23" name="Arrow: Right 22">
            <a:extLst>
              <a:ext uri="{FF2B5EF4-FFF2-40B4-BE49-F238E27FC236}">
                <a16:creationId xmlns:a16="http://schemas.microsoft.com/office/drawing/2014/main" id="{7D299C00-CD62-6F81-0B40-9F176B1EBE02}"/>
              </a:ext>
            </a:extLst>
          </p:cNvPr>
          <p:cNvSpPr/>
          <p:nvPr/>
        </p:nvSpPr>
        <p:spPr bwMode="gray">
          <a:xfrm>
            <a:off x="6856734" y="2385929"/>
            <a:ext cx="360040" cy="432088"/>
          </a:xfrm>
          <a:prstGeom prst="rightArrow">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gn="l"/>
            <a:endParaRPr lang="en-US" sz="1800" dirty="0" err="1">
              <a:solidFill>
                <a:schemeClr val="tx1"/>
              </a:solidFill>
            </a:endParaRPr>
          </a:p>
        </p:txBody>
      </p:sp>
      <p:sp>
        <p:nvSpPr>
          <p:cNvPr id="24" name="Rechteck 56">
            <a:extLst>
              <a:ext uri="{FF2B5EF4-FFF2-40B4-BE49-F238E27FC236}">
                <a16:creationId xmlns:a16="http://schemas.microsoft.com/office/drawing/2014/main" id="{6337E1B6-B93D-0E0A-2312-25A1BAEC107B}"/>
              </a:ext>
            </a:extLst>
          </p:cNvPr>
          <p:cNvSpPr/>
          <p:nvPr/>
        </p:nvSpPr>
        <p:spPr bwMode="gray">
          <a:xfrm>
            <a:off x="6363112" y="3835888"/>
            <a:ext cx="455063" cy="525744"/>
          </a:xfrm>
          <a:prstGeom prst="rect">
            <a:avLst/>
          </a:prstGeom>
          <a:solidFill>
            <a:srgbClr val="5FB9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rtlCol="0" anchor="t">
            <a:noAutofit/>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a:ea typeface="+mn-ea"/>
                <a:cs typeface="+mn-cs"/>
              </a:rPr>
              <a:t>4</a:t>
            </a:r>
            <a:endParaRPr kumimoji="0" lang="en-US" sz="2200" b="1" i="0" u="none" strike="noStrike" kern="1200" cap="none" spc="0" normalizeH="0" baseline="0" noProof="0" dirty="0">
              <a:ln>
                <a:noFill/>
              </a:ln>
              <a:solidFill>
                <a:srgbClr val="000000"/>
              </a:solidFill>
              <a:effectLst/>
              <a:uLnTx/>
              <a:uFillTx/>
              <a:latin typeface="Arial"/>
              <a:ea typeface="+mn-ea"/>
              <a:cs typeface="+mn-cs"/>
            </a:endParaRPr>
          </a:p>
        </p:txBody>
      </p:sp>
      <p:sp>
        <p:nvSpPr>
          <p:cNvPr id="26" name="Rechteck 55">
            <a:extLst>
              <a:ext uri="{FF2B5EF4-FFF2-40B4-BE49-F238E27FC236}">
                <a16:creationId xmlns:a16="http://schemas.microsoft.com/office/drawing/2014/main" id="{E6C5B46B-7917-1CE1-2BF3-F68D12E934EE}"/>
              </a:ext>
            </a:extLst>
          </p:cNvPr>
          <p:cNvSpPr/>
          <p:nvPr/>
        </p:nvSpPr>
        <p:spPr bwMode="gray">
          <a:xfrm>
            <a:off x="8937539" y="3837780"/>
            <a:ext cx="455063" cy="525744"/>
          </a:xfrm>
          <a:prstGeom prst="rect">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rtlCol="0" anchor="t">
            <a:noAutofit/>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mn-cs"/>
              </a:rPr>
              <a:t>3</a:t>
            </a:r>
          </a:p>
        </p:txBody>
      </p:sp>
      <p:sp>
        <p:nvSpPr>
          <p:cNvPr id="27" name="Textfeld 47">
            <a:extLst>
              <a:ext uri="{FF2B5EF4-FFF2-40B4-BE49-F238E27FC236}">
                <a16:creationId xmlns:a16="http://schemas.microsoft.com/office/drawing/2014/main" id="{7DA074EF-4B58-E9EE-AB55-0B07560FC3CF}"/>
              </a:ext>
            </a:extLst>
          </p:cNvPr>
          <p:cNvSpPr txBox="1"/>
          <p:nvPr/>
        </p:nvSpPr>
        <p:spPr bwMode="gray">
          <a:xfrm>
            <a:off x="4694466" y="4310474"/>
            <a:ext cx="2132290" cy="525745"/>
          </a:xfrm>
          <a:prstGeom prst="rect">
            <a:avLst/>
          </a:prstGeom>
          <a:noFill/>
        </p:spPr>
        <p:txBody>
          <a:bodyPr vert="horz" wrap="square" lIns="36000" tIns="36000" rIns="36000" bIns="36000" rtlCol="0" anchor="ctr">
            <a:noAutofit/>
          </a:bodyPr>
          <a:lstStyle/>
          <a:p>
            <a:pPr marL="0" marR="0" lvl="0" indent="0" algn="ctr" defTabSz="995488" rtl="0" eaLnBrk="1" fontAlgn="auto" latinLnBrk="0" hangingPunct="1">
              <a:lnSpc>
                <a:spcPct val="100000"/>
              </a:lnSpc>
              <a:spcBef>
                <a:spcPts val="0"/>
              </a:spcBef>
              <a:spcAft>
                <a:spcPts val="600"/>
              </a:spcAft>
              <a:buClrTx/>
              <a:buSzPct val="110000"/>
              <a:buFontTx/>
              <a:buNone/>
              <a:tabLst/>
              <a:defRPr/>
            </a:pPr>
            <a:r>
              <a:rPr kumimoji="0" lang="en-US" b="0" i="0" u="none" strike="noStrike" kern="1200" cap="none" spc="0" normalizeH="0" baseline="0" noProof="0" dirty="0">
                <a:ln>
                  <a:noFill/>
                </a:ln>
                <a:solidFill>
                  <a:srgbClr val="4C4C4C"/>
                </a:solidFill>
                <a:effectLst/>
                <a:uLnTx/>
                <a:uFillTx/>
                <a:latin typeface="Arial"/>
                <a:ea typeface="+mn-ea"/>
                <a:cs typeface="+mn-cs"/>
              </a:rPr>
              <a:t>Calculate difference volume</a:t>
            </a:r>
          </a:p>
        </p:txBody>
      </p:sp>
      <p:grpSp>
        <p:nvGrpSpPr>
          <p:cNvPr id="28" name="Gruppieren 49">
            <a:extLst>
              <a:ext uri="{FF2B5EF4-FFF2-40B4-BE49-F238E27FC236}">
                <a16:creationId xmlns:a16="http://schemas.microsoft.com/office/drawing/2014/main" id="{20C8EC8E-1DE6-24FD-073F-0458D8666357}"/>
              </a:ext>
            </a:extLst>
          </p:cNvPr>
          <p:cNvGrpSpPr/>
          <p:nvPr/>
        </p:nvGrpSpPr>
        <p:grpSpPr>
          <a:xfrm>
            <a:off x="4694466" y="4268813"/>
            <a:ext cx="2132290" cy="1979353"/>
            <a:chOff x="1009604" y="2430168"/>
            <a:chExt cx="2791396" cy="2591185"/>
          </a:xfrm>
        </p:grpSpPr>
        <p:grpSp>
          <p:nvGrpSpPr>
            <p:cNvPr id="29" name="Gruppieren 45">
              <a:extLst>
                <a:ext uri="{FF2B5EF4-FFF2-40B4-BE49-F238E27FC236}">
                  <a16:creationId xmlns:a16="http://schemas.microsoft.com/office/drawing/2014/main" id="{53312C68-082C-4E78-789E-AA501932FB59}"/>
                </a:ext>
              </a:extLst>
            </p:cNvPr>
            <p:cNvGrpSpPr/>
            <p:nvPr/>
          </p:nvGrpSpPr>
          <p:grpSpPr>
            <a:xfrm>
              <a:off x="1009604" y="2430168"/>
              <a:ext cx="2791396" cy="2591185"/>
              <a:chOff x="2004200" y="1384584"/>
              <a:chExt cx="2791396" cy="2591185"/>
            </a:xfrm>
          </p:grpSpPr>
          <p:sp>
            <p:nvSpPr>
              <p:cNvPr id="31" name="Rechteck 46">
                <a:extLst>
                  <a:ext uri="{FF2B5EF4-FFF2-40B4-BE49-F238E27FC236}">
                    <a16:creationId xmlns:a16="http://schemas.microsoft.com/office/drawing/2014/main" id="{706C337D-4122-EA5A-C1C4-E36410D97FDC}"/>
                  </a:ext>
                </a:extLst>
              </p:cNvPr>
              <p:cNvSpPr/>
              <p:nvPr/>
            </p:nvSpPr>
            <p:spPr bwMode="gray">
              <a:xfrm>
                <a:off x="2004200" y="1384584"/>
                <a:ext cx="2791396" cy="2591185"/>
              </a:xfrm>
              <a:prstGeom prst="rect">
                <a:avLst/>
              </a:prstGeom>
              <a:solidFill>
                <a:srgbClr val="9DC8C0"/>
              </a:solidFill>
              <a:ln w="28575" cap="flat" cmpd="sng" algn="ctr">
                <a:noFill/>
                <a:prstDash val="solid"/>
                <a:round/>
                <a:headEnd type="none" w="med" len="med"/>
                <a:tailEnd type="none" w="med" len="med"/>
              </a:ln>
              <a:effectLst/>
              <a:extLst>
                <a:ext uri="{91240B29-F687-4F45-9708-019B960494DF}">
                  <a14:hiddenLine xmlns:a14="http://schemas.microsoft.com/office/drawing/2010/main" w="28575" cap="flat" cmpd="sng" algn="ctr">
                    <a:solidFill>
                      <a:srgbClr val="40BAE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0" marR="0" lvl="0" indent="0" algn="l" defTabSz="9954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46AF37"/>
                  </a:solidFill>
                  <a:effectLst/>
                  <a:uLnTx/>
                  <a:uFillTx/>
                  <a:latin typeface="Arial"/>
                  <a:ea typeface="+mn-ea"/>
                  <a:cs typeface="+mn-cs"/>
                </a:endParaRPr>
              </a:p>
            </p:txBody>
          </p:sp>
          <p:sp>
            <p:nvSpPr>
              <p:cNvPr id="32" name="Textfeld 47">
                <a:extLst>
                  <a:ext uri="{FF2B5EF4-FFF2-40B4-BE49-F238E27FC236}">
                    <a16:creationId xmlns:a16="http://schemas.microsoft.com/office/drawing/2014/main" id="{00A0F70C-A4CE-6873-C650-CA034B837DFA}"/>
                  </a:ext>
                </a:extLst>
              </p:cNvPr>
              <p:cNvSpPr txBox="1"/>
              <p:nvPr/>
            </p:nvSpPr>
            <p:spPr bwMode="gray">
              <a:xfrm>
                <a:off x="2004200" y="1439123"/>
                <a:ext cx="2791396" cy="688256"/>
              </a:xfrm>
              <a:prstGeom prst="rect">
                <a:avLst/>
              </a:prstGeom>
              <a:noFill/>
            </p:spPr>
            <p:txBody>
              <a:bodyPr vert="horz" wrap="square" lIns="36000" tIns="36000" rIns="36000" bIns="36000" rtlCol="0" anchor="ctr">
                <a:noAutofit/>
              </a:bodyPr>
              <a:lstStyle/>
              <a:p>
                <a:pPr marL="0" marR="0" lvl="0" indent="0" algn="ctr" defTabSz="995488" rtl="0" eaLnBrk="1" fontAlgn="auto" latinLnBrk="0" hangingPunct="1">
                  <a:lnSpc>
                    <a:spcPct val="100000"/>
                  </a:lnSpc>
                  <a:spcBef>
                    <a:spcPts val="0"/>
                  </a:spcBef>
                  <a:spcAft>
                    <a:spcPts val="600"/>
                  </a:spcAft>
                  <a:buClrTx/>
                  <a:buSzPct val="110000"/>
                  <a:buFontTx/>
                  <a:buNone/>
                  <a:tabLst/>
                  <a:defRPr/>
                </a:pPr>
                <a:r>
                  <a:rPr kumimoji="0" lang="en-US" b="0" i="0" u="none" strike="noStrike" kern="1200" cap="none" spc="0" normalizeH="0" baseline="0" noProof="0" dirty="0">
                    <a:ln>
                      <a:noFill/>
                    </a:ln>
                    <a:solidFill>
                      <a:srgbClr val="4C4C4C"/>
                    </a:solidFill>
                    <a:effectLst/>
                    <a:uLnTx/>
                    <a:uFillTx/>
                    <a:latin typeface="Arial"/>
                    <a:ea typeface="+mn-ea"/>
                    <a:cs typeface="+mn-cs"/>
                  </a:rPr>
                  <a:t>Calculate difference volume</a:t>
                </a:r>
              </a:p>
            </p:txBody>
          </p:sp>
        </p:grpSp>
        <p:pic>
          <p:nvPicPr>
            <p:cNvPr id="30" name="Grafik 44">
              <a:extLst>
                <a:ext uri="{FF2B5EF4-FFF2-40B4-BE49-F238E27FC236}">
                  <a16:creationId xmlns:a16="http://schemas.microsoft.com/office/drawing/2014/main" id="{3F59917C-9A60-CC56-621C-CAE070CAB623}"/>
                </a:ext>
              </a:extLst>
            </p:cNvPr>
            <p:cNvPicPr>
              <a:picLocks noChangeAspect="1"/>
            </p:cNvPicPr>
            <p:nvPr/>
          </p:nvPicPr>
          <p:blipFill rotWithShape="1">
            <a:blip r:embed="rId13"/>
            <a:srcRect l="7182" t="5163" r="5680" b="3540"/>
            <a:stretch/>
          </p:blipFill>
          <p:spPr>
            <a:xfrm>
              <a:off x="1055598" y="3328285"/>
              <a:ext cx="2695526" cy="1652172"/>
            </a:xfrm>
            <a:prstGeom prst="rect">
              <a:avLst/>
            </a:prstGeom>
          </p:spPr>
        </p:pic>
      </p:grpSp>
      <p:grpSp>
        <p:nvGrpSpPr>
          <p:cNvPr id="33" name="Gruppieren 40">
            <a:extLst>
              <a:ext uri="{FF2B5EF4-FFF2-40B4-BE49-F238E27FC236}">
                <a16:creationId xmlns:a16="http://schemas.microsoft.com/office/drawing/2014/main" id="{17B46948-F775-7FA4-886A-EAE251DDE49D}"/>
              </a:ext>
            </a:extLst>
          </p:cNvPr>
          <p:cNvGrpSpPr/>
          <p:nvPr/>
        </p:nvGrpSpPr>
        <p:grpSpPr>
          <a:xfrm>
            <a:off x="7266398" y="4273760"/>
            <a:ext cx="2132290" cy="1979353"/>
            <a:chOff x="4376936" y="3127333"/>
            <a:chExt cx="2791396" cy="2591185"/>
          </a:xfrm>
        </p:grpSpPr>
        <p:grpSp>
          <p:nvGrpSpPr>
            <p:cNvPr id="34" name="Gruppieren 36">
              <a:extLst>
                <a:ext uri="{FF2B5EF4-FFF2-40B4-BE49-F238E27FC236}">
                  <a16:creationId xmlns:a16="http://schemas.microsoft.com/office/drawing/2014/main" id="{6D26A894-93A1-F39E-298D-1E65CC4FB229}"/>
                </a:ext>
              </a:extLst>
            </p:cNvPr>
            <p:cNvGrpSpPr/>
            <p:nvPr/>
          </p:nvGrpSpPr>
          <p:grpSpPr>
            <a:xfrm>
              <a:off x="4376936" y="3127333"/>
              <a:ext cx="2791396" cy="2591185"/>
              <a:chOff x="2004200" y="1384584"/>
              <a:chExt cx="2791396" cy="2591185"/>
            </a:xfrm>
          </p:grpSpPr>
          <p:sp>
            <p:nvSpPr>
              <p:cNvPr id="36" name="Rechteck 38">
                <a:extLst>
                  <a:ext uri="{FF2B5EF4-FFF2-40B4-BE49-F238E27FC236}">
                    <a16:creationId xmlns:a16="http://schemas.microsoft.com/office/drawing/2014/main" id="{46FC05FA-9E72-A6CF-89D4-2A1385E503B1}"/>
                  </a:ext>
                </a:extLst>
              </p:cNvPr>
              <p:cNvSpPr/>
              <p:nvPr/>
            </p:nvSpPr>
            <p:spPr bwMode="gray">
              <a:xfrm>
                <a:off x="2004200" y="1384584"/>
                <a:ext cx="2791396" cy="2591185"/>
              </a:xfrm>
              <a:prstGeom prst="rect">
                <a:avLst/>
              </a:prstGeom>
              <a:solidFill>
                <a:srgbClr val="A3D8E7"/>
              </a:solidFill>
              <a:ln w="28575" cap="flat" cmpd="sng" algn="ctr">
                <a:noFill/>
                <a:prstDash val="solid"/>
                <a:round/>
                <a:headEnd type="none" w="med" len="med"/>
                <a:tailEnd type="none" w="med" len="med"/>
              </a:ln>
              <a:effectLst/>
              <a:extLst>
                <a:ext uri="{91240B29-F687-4F45-9708-019B960494DF}">
                  <a14:hiddenLine xmlns:a14="http://schemas.microsoft.com/office/drawing/2010/main" w="28575" cap="flat" cmpd="sng" algn="ctr">
                    <a:solidFill>
                      <a:srgbClr val="40BAE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0" marR="0" lvl="0" indent="0" algn="l" defTabSz="9954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46AF37"/>
                  </a:solidFill>
                  <a:effectLst/>
                  <a:uLnTx/>
                  <a:uFillTx/>
                  <a:latin typeface="Arial"/>
                  <a:ea typeface="+mn-ea"/>
                  <a:cs typeface="+mn-cs"/>
                </a:endParaRPr>
              </a:p>
            </p:txBody>
          </p:sp>
          <p:sp>
            <p:nvSpPr>
              <p:cNvPr id="37" name="Textfeld 39">
                <a:extLst>
                  <a:ext uri="{FF2B5EF4-FFF2-40B4-BE49-F238E27FC236}">
                    <a16:creationId xmlns:a16="http://schemas.microsoft.com/office/drawing/2014/main" id="{A11AF699-6C17-158D-F886-CCE7C7BC5FD9}"/>
                  </a:ext>
                </a:extLst>
              </p:cNvPr>
              <p:cNvSpPr txBox="1"/>
              <p:nvPr/>
            </p:nvSpPr>
            <p:spPr bwMode="gray">
              <a:xfrm>
                <a:off x="2004200" y="1439123"/>
                <a:ext cx="2791396" cy="688256"/>
              </a:xfrm>
              <a:prstGeom prst="rect">
                <a:avLst/>
              </a:prstGeom>
              <a:noFill/>
            </p:spPr>
            <p:txBody>
              <a:bodyPr vert="horz" wrap="square" lIns="36000" tIns="36000" rIns="36000" bIns="36000" rtlCol="0" anchor="ctr">
                <a:noAutofit/>
              </a:bodyPr>
              <a:lstStyle/>
              <a:p>
                <a:pPr marL="0" marR="0" lvl="0" indent="0" algn="ctr" defTabSz="995488" rtl="0" eaLnBrk="1" fontAlgn="auto" latinLnBrk="0" hangingPunct="1">
                  <a:lnSpc>
                    <a:spcPct val="100000"/>
                  </a:lnSpc>
                  <a:spcBef>
                    <a:spcPts val="0"/>
                  </a:spcBef>
                  <a:spcAft>
                    <a:spcPts val="600"/>
                  </a:spcAft>
                  <a:buClrTx/>
                  <a:buSzPct val="110000"/>
                  <a:buFontTx/>
                  <a:buNone/>
                  <a:tabLst/>
                  <a:defRPr/>
                </a:pPr>
                <a:r>
                  <a:rPr kumimoji="0" lang="en-US" b="0" i="0" u="none" strike="noStrike" kern="1200" cap="none" spc="0" normalizeH="0" baseline="0" noProof="0">
                    <a:ln>
                      <a:noFill/>
                    </a:ln>
                    <a:solidFill>
                      <a:srgbClr val="4C4C4C"/>
                    </a:solidFill>
                    <a:effectLst/>
                    <a:uLnTx/>
                    <a:uFillTx/>
                    <a:latin typeface="Arial"/>
                    <a:ea typeface="+mn-ea"/>
                    <a:cs typeface="+mn-cs"/>
                  </a:rPr>
                  <a:t>Align STL and target body</a:t>
                </a:r>
                <a:endParaRPr kumimoji="0" lang="en-US" b="0" i="0" u="none" strike="noStrike" kern="1200" cap="none" spc="0" normalizeH="0" baseline="0" noProof="0" dirty="0">
                  <a:ln>
                    <a:noFill/>
                  </a:ln>
                  <a:solidFill>
                    <a:srgbClr val="4C4C4C"/>
                  </a:solidFill>
                  <a:effectLst/>
                  <a:uLnTx/>
                  <a:uFillTx/>
                  <a:latin typeface="Arial"/>
                  <a:ea typeface="+mn-ea"/>
                  <a:cs typeface="+mn-cs"/>
                </a:endParaRPr>
              </a:p>
            </p:txBody>
          </p:sp>
        </p:grpSp>
        <p:pic>
          <p:nvPicPr>
            <p:cNvPr id="35" name="Grafik 21">
              <a:extLst>
                <a:ext uri="{FF2B5EF4-FFF2-40B4-BE49-F238E27FC236}">
                  <a16:creationId xmlns:a16="http://schemas.microsoft.com/office/drawing/2014/main" id="{1DF125E0-6C3E-43F6-B572-9A32013FFB01}"/>
                </a:ext>
              </a:extLst>
            </p:cNvPr>
            <p:cNvPicPr>
              <a:picLocks noChangeAspect="1"/>
            </p:cNvPicPr>
            <p:nvPr/>
          </p:nvPicPr>
          <p:blipFill rotWithShape="1">
            <a:blip r:embed="rId14"/>
            <a:srcRect l="2598" t="16336" r="695" b="5052"/>
            <a:stretch/>
          </p:blipFill>
          <p:spPr>
            <a:xfrm>
              <a:off x="4418842" y="3879541"/>
              <a:ext cx="2694397" cy="1790148"/>
            </a:xfrm>
            <a:prstGeom prst="rect">
              <a:avLst/>
            </a:prstGeom>
          </p:spPr>
        </p:pic>
      </p:grpSp>
      <p:sp>
        <p:nvSpPr>
          <p:cNvPr id="38" name="Arrow: Right 37">
            <a:extLst>
              <a:ext uri="{FF2B5EF4-FFF2-40B4-BE49-F238E27FC236}">
                <a16:creationId xmlns:a16="http://schemas.microsoft.com/office/drawing/2014/main" id="{B2042636-483B-9A57-BCF5-5F1B72BBA84C}"/>
              </a:ext>
            </a:extLst>
          </p:cNvPr>
          <p:cNvSpPr/>
          <p:nvPr/>
        </p:nvSpPr>
        <p:spPr bwMode="gray">
          <a:xfrm rot="5400000">
            <a:off x="8146621" y="3697647"/>
            <a:ext cx="360040" cy="432088"/>
          </a:xfrm>
          <a:prstGeom prst="rightArrow">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gn="l"/>
            <a:endParaRPr lang="en-US" sz="1800" dirty="0" err="1">
              <a:solidFill>
                <a:schemeClr val="tx1"/>
              </a:solidFill>
            </a:endParaRPr>
          </a:p>
        </p:txBody>
      </p:sp>
      <p:sp>
        <p:nvSpPr>
          <p:cNvPr id="39" name="Arrow: Right 38">
            <a:extLst>
              <a:ext uri="{FF2B5EF4-FFF2-40B4-BE49-F238E27FC236}">
                <a16:creationId xmlns:a16="http://schemas.microsoft.com/office/drawing/2014/main" id="{3E71D9FD-CEE8-316C-DFA9-1338D84F2D8F}"/>
              </a:ext>
            </a:extLst>
          </p:cNvPr>
          <p:cNvSpPr/>
          <p:nvPr/>
        </p:nvSpPr>
        <p:spPr bwMode="gray">
          <a:xfrm rot="10800000">
            <a:off x="6856734" y="5139369"/>
            <a:ext cx="360040" cy="432088"/>
          </a:xfrm>
          <a:prstGeom prst="rightArrow">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gn="l"/>
            <a:endParaRPr lang="en-US" sz="1800" dirty="0" err="1">
              <a:solidFill>
                <a:schemeClr val="tx1"/>
              </a:solidFill>
            </a:endParaRPr>
          </a:p>
        </p:txBody>
      </p:sp>
      <p:sp>
        <p:nvSpPr>
          <p:cNvPr id="40" name="Snip Single Corner Rectangle 64">
            <a:extLst>
              <a:ext uri="{FF2B5EF4-FFF2-40B4-BE49-F238E27FC236}">
                <a16:creationId xmlns:a16="http://schemas.microsoft.com/office/drawing/2014/main" id="{B1339493-267B-05CF-9C82-95EFF9BD4A9A}"/>
              </a:ext>
            </a:extLst>
          </p:cNvPr>
          <p:cNvSpPr/>
          <p:nvPr>
            <p:custDataLst>
              <p:tags r:id="rId5"/>
            </p:custDataLst>
          </p:nvPr>
        </p:nvSpPr>
        <p:spPr>
          <a:xfrm>
            <a:off x="4515147" y="893652"/>
            <a:ext cx="4881320" cy="303181"/>
          </a:xfrm>
          <a:prstGeom prst="rect">
            <a:avLst/>
          </a:prstGeom>
        </p:spPr>
        <p:txBody>
          <a:bodyPr wrap="square" lIns="144000" anchor="ctr">
            <a:noAutofit/>
          </a:bodyPr>
          <a:lstStyle/>
          <a:p>
            <a:pPr defTabSz="792000">
              <a:spcAft>
                <a:spcPts val="425"/>
              </a:spcAft>
            </a:pPr>
            <a:r>
              <a:rPr lang="de-DE" sz="1600" b="1" dirty="0"/>
              <a:t>Workflow from scan to solid model</a:t>
            </a:r>
          </a:p>
        </p:txBody>
      </p:sp>
    </p:spTree>
    <p:extLst>
      <p:ext uri="{BB962C8B-B14F-4D97-AF65-F5344CB8AC3E}">
        <p14:creationId xmlns:p14="http://schemas.microsoft.com/office/powerpoint/2010/main" val="202917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09F2-3691-80F0-66FC-0E1BA9BF49C2}"/>
              </a:ext>
            </a:extLst>
          </p:cNvPr>
          <p:cNvSpPr>
            <a:spLocks noGrp="1"/>
          </p:cNvSpPr>
          <p:nvPr>
            <p:ph type="title"/>
          </p:nvPr>
        </p:nvSpPr>
        <p:spPr/>
        <p:txBody>
          <a:bodyPr/>
          <a:lstStyle/>
          <a:p>
            <a:r>
              <a:rPr lang="en-US" dirty="0"/>
              <a:t>L.O.E. #1 Demonstrated Performance: US Navy Fleet Readiness SW</a:t>
            </a:r>
          </a:p>
        </p:txBody>
      </p:sp>
      <p:sp>
        <p:nvSpPr>
          <p:cNvPr id="6" name="TextBox 5">
            <a:extLst>
              <a:ext uri="{FF2B5EF4-FFF2-40B4-BE49-F238E27FC236}">
                <a16:creationId xmlns:a16="http://schemas.microsoft.com/office/drawing/2014/main" id="{2D22B6CD-17C9-E24B-4085-FF61C17DD9A8}"/>
              </a:ext>
            </a:extLst>
          </p:cNvPr>
          <p:cNvSpPr txBox="1"/>
          <p:nvPr/>
        </p:nvSpPr>
        <p:spPr>
          <a:xfrm>
            <a:off x="351407" y="840868"/>
            <a:ext cx="4529292" cy="3076548"/>
          </a:xfrm>
          <a:prstGeom prst="rect">
            <a:avLst/>
          </a:prstGeom>
          <a:noFill/>
        </p:spPr>
        <p:txBody>
          <a:bodyPr wrap="square">
            <a:spAutoFit/>
          </a:bodyPr>
          <a:lstStyle/>
          <a:p>
            <a:pPr marL="309553" indent="-309553"/>
            <a:r>
              <a:rPr lang="en-US" sz="1400" b="1" u="sng" dirty="0"/>
              <a:t>BUILDING 472</a:t>
            </a:r>
          </a:p>
          <a:p>
            <a:pPr marL="309553" indent="-309553">
              <a:buFont typeface="Arial" panose="020B0604020202020204" pitchFamily="34" charset="0"/>
              <a:buChar char="+"/>
            </a:pPr>
            <a:r>
              <a:rPr lang="en-US" sz="1400" dirty="0"/>
              <a:t>(6) machines occupying 7,000 square feet of floor space</a:t>
            </a:r>
          </a:p>
          <a:p>
            <a:pPr marL="309553" indent="-309553">
              <a:buFont typeface="Arial" panose="020B0604020202020204" pitchFamily="34" charset="0"/>
              <a:buChar char="+"/>
            </a:pPr>
            <a:r>
              <a:rPr lang="en-US" sz="1400" dirty="0"/>
              <a:t>Replaces a total of 12 machines</a:t>
            </a:r>
          </a:p>
          <a:p>
            <a:pPr marL="309553" indent="-309553">
              <a:buFont typeface="Arial" panose="020B0604020202020204" pitchFamily="34" charset="0"/>
              <a:buChar char="+"/>
            </a:pPr>
            <a:r>
              <a:rPr lang="en-US" sz="1400" dirty="0"/>
              <a:t>Decrease turnaround for repair time from </a:t>
            </a:r>
            <a:r>
              <a:rPr lang="en-US" sz="1400" dirty="0">
                <a:solidFill>
                  <a:schemeClr val="accent2"/>
                </a:solidFill>
              </a:rPr>
              <a:t>8 weeks to 4 hours</a:t>
            </a:r>
          </a:p>
          <a:p>
            <a:pPr marL="309553" indent="-309553">
              <a:buFont typeface="Arial" panose="020B0604020202020204" pitchFamily="34" charset="0"/>
              <a:buChar char="+"/>
            </a:pPr>
            <a:r>
              <a:rPr lang="en-US" sz="1400" dirty="0"/>
              <a:t>For repair and refurbishment of aircraft parts and components made of aluminum, steel and titanium. </a:t>
            </a:r>
          </a:p>
          <a:p>
            <a:pPr marL="309553" indent="-309553">
              <a:buFont typeface="Arial" panose="020B0604020202020204" pitchFamily="34" charset="0"/>
              <a:buChar char="+"/>
            </a:pPr>
            <a:r>
              <a:rPr lang="en-US" sz="1400" dirty="0"/>
              <a:t>First of its kind system installed in all of Department of Defense</a:t>
            </a:r>
          </a:p>
          <a:p>
            <a:pPr marL="309553" indent="-309553">
              <a:buFont typeface="Arial" panose="020B0604020202020204" pitchFamily="34" charset="0"/>
              <a:buChar char="+"/>
            </a:pPr>
            <a:r>
              <a:rPr lang="en-US" sz="1400" dirty="0"/>
              <a:t>Projected to save FRCSW $2.5 million annually in set-up time within the command’s manufacturing and component’s programs. </a:t>
            </a:r>
          </a:p>
          <a:p>
            <a:endParaRPr lang="en-US" sz="1192" b="1" dirty="0">
              <a:solidFill>
                <a:schemeClr val="accent1"/>
              </a:solidFill>
            </a:endParaRPr>
          </a:p>
        </p:txBody>
      </p:sp>
      <p:sp>
        <p:nvSpPr>
          <p:cNvPr id="7" name="Untertitel 2">
            <a:extLst>
              <a:ext uri="{FF2B5EF4-FFF2-40B4-BE49-F238E27FC236}">
                <a16:creationId xmlns:a16="http://schemas.microsoft.com/office/drawing/2014/main" id="{A44B5FFC-18AC-CAE9-F65C-A5F63274D797}"/>
              </a:ext>
            </a:extLst>
          </p:cNvPr>
          <p:cNvSpPr txBox="1">
            <a:spLocks/>
          </p:cNvSpPr>
          <p:nvPr/>
        </p:nvSpPr>
        <p:spPr>
          <a:xfrm>
            <a:off x="405000" y="4005064"/>
            <a:ext cx="4614162" cy="2184135"/>
          </a:xfrm>
          <a:prstGeom prst="rect">
            <a:avLst/>
          </a:prstGeom>
        </p:spPr>
        <p:txBody>
          <a:bodyPr vert="horz" lIns="0" tIns="0" rIns="0" bIns="0" rtlCol="0">
            <a:normAutofit/>
          </a:bodyPr>
          <a:lstStyle>
            <a:lvl1pPr marL="217977" indent="-217977" algn="l" defTabSz="643480" rtl="0" eaLnBrk="1" latinLnBrk="0" hangingPunct="1">
              <a:lnSpc>
                <a:spcPct val="100000"/>
              </a:lnSpc>
              <a:spcBef>
                <a:spcPts val="0"/>
              </a:spcBef>
              <a:spcAft>
                <a:spcPts val="346"/>
              </a:spcAft>
              <a:buSzPct val="110000"/>
              <a:buFont typeface="Arial" panose="020B0604020202020204" pitchFamily="34" charset="0"/>
              <a:buChar char="+"/>
              <a:defRPr sz="1462" b="0" kern="1200" baseline="0">
                <a:solidFill>
                  <a:schemeClr val="tx1"/>
                </a:solidFill>
                <a:latin typeface="+mn-lt"/>
                <a:ea typeface="+mn-ea"/>
                <a:cs typeface="+mn-cs"/>
              </a:defRPr>
            </a:lvl1pPr>
            <a:lvl2pPr marL="509473" indent="-291495" algn="l" defTabSz="643480" rtl="0" eaLnBrk="1" latinLnBrk="0" hangingPunct="1">
              <a:lnSpc>
                <a:spcPct val="100000"/>
              </a:lnSpc>
              <a:spcBef>
                <a:spcPts val="0"/>
              </a:spcBef>
              <a:spcAft>
                <a:spcPts val="346"/>
              </a:spcAft>
              <a:buFont typeface="Arial" panose="020B0604020202020204" pitchFamily="34" charset="0"/>
              <a:buChar char="–"/>
              <a:defRPr sz="1462" kern="1200" baseline="0">
                <a:solidFill>
                  <a:schemeClr val="tx1"/>
                </a:solidFill>
                <a:latin typeface="+mn-lt"/>
                <a:ea typeface="+mn-ea"/>
                <a:cs typeface="+mn-cs"/>
              </a:defRPr>
            </a:lvl2pPr>
            <a:lvl3pPr marL="799679" indent="-290206" algn="l" defTabSz="643480" rtl="0" eaLnBrk="1" latinLnBrk="0" hangingPunct="1">
              <a:lnSpc>
                <a:spcPct val="100000"/>
              </a:lnSpc>
              <a:spcBef>
                <a:spcPts val="0"/>
              </a:spcBef>
              <a:spcAft>
                <a:spcPts val="346"/>
              </a:spcAft>
              <a:buFont typeface="Arial" panose="020B0604020202020204" pitchFamily="34" charset="0"/>
              <a:buChar char="–"/>
              <a:defRPr sz="1462" kern="1200" baseline="0">
                <a:solidFill>
                  <a:schemeClr val="tx1"/>
                </a:solidFill>
                <a:latin typeface="+mn-lt"/>
                <a:ea typeface="+mn-ea"/>
                <a:cs typeface="+mn-cs"/>
              </a:defRPr>
            </a:lvl3pPr>
            <a:lvl4pPr marL="1020236" indent="-220557" algn="l" defTabSz="643480" rtl="0" eaLnBrk="1" latinLnBrk="0" hangingPunct="1">
              <a:lnSpc>
                <a:spcPct val="100000"/>
              </a:lnSpc>
              <a:spcBef>
                <a:spcPts val="0"/>
              </a:spcBef>
              <a:spcAft>
                <a:spcPts val="346"/>
              </a:spcAft>
              <a:buFont typeface="Arial" panose="020B0604020202020204" pitchFamily="34" charset="0"/>
              <a:buChar char="–"/>
              <a:defRPr sz="1462" kern="1200" baseline="0">
                <a:solidFill>
                  <a:schemeClr val="tx1"/>
                </a:solidFill>
                <a:latin typeface="+mn-lt"/>
                <a:ea typeface="+mn-ea"/>
                <a:cs typeface="+mn-cs"/>
              </a:defRPr>
            </a:lvl4pPr>
            <a:lvl5pPr marL="1385249" indent="-291495" algn="l" defTabSz="643480" rtl="0" eaLnBrk="1" latinLnBrk="0" hangingPunct="1">
              <a:lnSpc>
                <a:spcPct val="100000"/>
              </a:lnSpc>
              <a:spcBef>
                <a:spcPts val="0"/>
              </a:spcBef>
              <a:spcAft>
                <a:spcPts val="346"/>
              </a:spcAft>
              <a:buFont typeface="Arial" panose="020B0604020202020204" pitchFamily="34" charset="0"/>
              <a:buChar char="–"/>
              <a:tabLst/>
              <a:defRPr sz="1462" kern="1200" baseline="0">
                <a:solidFill>
                  <a:schemeClr val="tx1"/>
                </a:solidFill>
                <a:latin typeface="+mn-lt"/>
                <a:ea typeface="+mn-ea"/>
                <a:cs typeface="+mn-cs"/>
              </a:defRPr>
            </a:lvl5pPr>
            <a:lvl6pPr marL="2224227"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6pPr>
            <a:lvl7pPr marL="2628632"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7pPr>
            <a:lvl8pPr marL="3033036"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8pPr>
            <a:lvl9pPr marL="3437441"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9pPr>
          </a:lstStyle>
          <a:p>
            <a:pPr>
              <a:buFont typeface="Arial" panose="020B0604020202020204" pitchFamily="34" charset="0"/>
              <a:buNone/>
            </a:pPr>
            <a:r>
              <a:rPr lang="en-US" sz="1400" b="1" u="sng" dirty="0"/>
              <a:t>ONGOING REPAIR</a:t>
            </a:r>
          </a:p>
          <a:p>
            <a:r>
              <a:rPr lang="en-US" sz="1400" dirty="0"/>
              <a:t>DMG MORI manufacturing cell to be used in </a:t>
            </a:r>
          </a:p>
          <a:p>
            <a:r>
              <a:rPr lang="en-US" sz="1400" dirty="0"/>
              <a:t>repairing and refurbishing parts:</a:t>
            </a:r>
          </a:p>
          <a:p>
            <a:r>
              <a:rPr lang="en-US" sz="1400" dirty="0"/>
              <a:t>F18 Hornet Landing Gear</a:t>
            </a:r>
          </a:p>
          <a:p>
            <a:r>
              <a:rPr lang="en-US" sz="1400" dirty="0"/>
              <a:t>E2 Hawkeye Landing Gear</a:t>
            </a:r>
          </a:p>
          <a:p>
            <a:r>
              <a:rPr lang="en-US" sz="1400" dirty="0"/>
              <a:t>C2(A) Greyhound</a:t>
            </a:r>
          </a:p>
          <a:p>
            <a:r>
              <a:rPr lang="en-US" sz="1400" dirty="0"/>
              <a:t>LM2500 Turbine components</a:t>
            </a:r>
          </a:p>
          <a:p>
            <a:endParaRPr lang="de-AT" dirty="0"/>
          </a:p>
        </p:txBody>
      </p:sp>
      <p:pic>
        <p:nvPicPr>
          <p:cNvPr id="8" name="Content Placeholder 3">
            <a:extLst>
              <a:ext uri="{FF2B5EF4-FFF2-40B4-BE49-F238E27FC236}">
                <a16:creationId xmlns:a16="http://schemas.microsoft.com/office/drawing/2014/main" id="{33453C7E-DAF1-9045-6A53-7E5170663006}"/>
              </a:ext>
            </a:extLst>
          </p:cNvPr>
          <p:cNvPicPr>
            <a:picLocks noChangeAspect="1"/>
          </p:cNvPicPr>
          <p:nvPr/>
        </p:nvPicPr>
        <p:blipFill>
          <a:blip r:embed="rId2" cstate="print">
            <a:extLst>
              <a:ext uri="{28A0092B-C50C-407E-A947-70E740481C1C}">
                <a14:useLocalDpi xmlns:a14="http://schemas.microsoft.com/office/drawing/2010/main" val="0"/>
              </a:ext>
            </a:extLst>
          </a:blip>
          <a:srcRect t="17820" b="17820"/>
          <a:stretch>
            <a:fillRect/>
          </a:stretch>
        </p:blipFill>
        <p:spPr>
          <a:xfrm>
            <a:off x="5030391" y="1243145"/>
            <a:ext cx="4687341" cy="2262609"/>
          </a:xfrm>
          <a:prstGeom prst="rect">
            <a:avLst/>
          </a:prstGeom>
        </p:spPr>
      </p:pic>
      <p:pic>
        <p:nvPicPr>
          <p:cNvPr id="9" name="Picture 2">
            <a:extLst>
              <a:ext uri="{FF2B5EF4-FFF2-40B4-BE49-F238E27FC236}">
                <a16:creationId xmlns:a16="http://schemas.microsoft.com/office/drawing/2014/main" id="{8BC230CD-B371-FE63-AD8C-9D29AFCA07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9" b="1999"/>
          <a:stretch/>
        </p:blipFill>
        <p:spPr bwMode="auto">
          <a:xfrm>
            <a:off x="5030392" y="3522576"/>
            <a:ext cx="4687342" cy="2262609"/>
          </a:xfrm>
          <a:prstGeom prst="rect">
            <a:avLst/>
          </a:prstGeom>
          <a:solidFill>
            <a:srgbClr val="FFFFFF"/>
          </a:solidFill>
        </p:spPr>
      </p:pic>
      <p:sp>
        <p:nvSpPr>
          <p:cNvPr id="5" name="Fußzeilenplatzhalter 8">
            <a:extLst>
              <a:ext uri="{FF2B5EF4-FFF2-40B4-BE49-F238E27FC236}">
                <a16:creationId xmlns:a16="http://schemas.microsoft.com/office/drawing/2014/main" id="{5F63B2CD-088F-E4D8-6C35-13913D72BBE4}"/>
              </a:ext>
            </a:extLst>
          </p:cNvPr>
          <p:cNvSpPr>
            <a:spLocks noGrp="1"/>
          </p:cNvSpPr>
          <p:nvPr>
            <p:ph type="ftr" sz="quarter" idx="11"/>
          </p:nvPr>
        </p:nvSpPr>
        <p:spPr>
          <a:xfrm>
            <a:off x="265268" y="6692707"/>
            <a:ext cx="3024187" cy="144016"/>
          </a:xfrm>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10" name="Datumsplatzhalter 7">
            <a:extLst>
              <a:ext uri="{FF2B5EF4-FFF2-40B4-BE49-F238E27FC236}">
                <a16:creationId xmlns:a16="http://schemas.microsoft.com/office/drawing/2014/main" id="{79456E58-44A7-6EF4-6FD5-40917C53FDED}"/>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11" name="Foliennummernplatzhalter 9">
            <a:extLst>
              <a:ext uri="{FF2B5EF4-FFF2-40B4-BE49-F238E27FC236}">
                <a16:creationId xmlns:a16="http://schemas.microsoft.com/office/drawing/2014/main" id="{60628605-243C-5E5B-6983-3AEFAA82AA4D}"/>
              </a:ext>
            </a:extLst>
          </p:cNvPr>
          <p:cNvSpPr>
            <a:spLocks noGrp="1"/>
          </p:cNvSpPr>
          <p:nvPr>
            <p:ph type="sldNum" sz="quarter" idx="12"/>
          </p:nvPr>
        </p:nvSpPr>
        <p:spPr>
          <a:xfrm>
            <a:off x="8833006" y="6692707"/>
            <a:ext cx="792162" cy="144016"/>
          </a:xfrm>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6</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8021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21DD-C524-5998-6EDB-548A4FD4122D}"/>
              </a:ext>
            </a:extLst>
          </p:cNvPr>
          <p:cNvSpPr>
            <a:spLocks noGrp="1"/>
          </p:cNvSpPr>
          <p:nvPr>
            <p:ph type="title"/>
          </p:nvPr>
        </p:nvSpPr>
        <p:spPr/>
        <p:txBody>
          <a:bodyPr/>
          <a:lstStyle/>
          <a:p>
            <a:r>
              <a:rPr lang="en-US" dirty="0"/>
              <a:t>L.O.E. #1 Demonstrated Performance: US Navy Fleet Readiness SW</a:t>
            </a:r>
          </a:p>
        </p:txBody>
      </p:sp>
      <p:sp>
        <p:nvSpPr>
          <p:cNvPr id="6" name="Untertitel 2">
            <a:extLst>
              <a:ext uri="{FF2B5EF4-FFF2-40B4-BE49-F238E27FC236}">
                <a16:creationId xmlns:a16="http://schemas.microsoft.com/office/drawing/2014/main" id="{7B9E07F0-3AA4-55AB-6C9B-8210AEA0F39C}"/>
              </a:ext>
            </a:extLst>
          </p:cNvPr>
          <p:cNvSpPr txBox="1">
            <a:spLocks/>
          </p:cNvSpPr>
          <p:nvPr/>
        </p:nvSpPr>
        <p:spPr>
          <a:xfrm>
            <a:off x="338838" y="1316546"/>
            <a:ext cx="4614162" cy="4468638"/>
          </a:xfrm>
          <a:prstGeom prst="rect">
            <a:avLst/>
          </a:prstGeom>
        </p:spPr>
        <p:txBody>
          <a:bodyPr vert="horz" lIns="0" tIns="0" rIns="0" bIns="0" rtlCol="0">
            <a:normAutofit/>
          </a:bodyPr>
          <a:lstStyle>
            <a:lvl1pPr marL="217977" indent="-217977" algn="l" defTabSz="643480" rtl="0" eaLnBrk="1" latinLnBrk="0" hangingPunct="1">
              <a:lnSpc>
                <a:spcPct val="100000"/>
              </a:lnSpc>
              <a:spcBef>
                <a:spcPts val="0"/>
              </a:spcBef>
              <a:spcAft>
                <a:spcPts val="346"/>
              </a:spcAft>
              <a:buSzPct val="110000"/>
              <a:buFont typeface="Arial" panose="020B0604020202020204" pitchFamily="34" charset="0"/>
              <a:buChar char="+"/>
              <a:defRPr sz="1462" b="0" kern="1200" baseline="0">
                <a:solidFill>
                  <a:schemeClr val="tx1"/>
                </a:solidFill>
                <a:latin typeface="+mn-lt"/>
                <a:ea typeface="+mn-ea"/>
                <a:cs typeface="+mn-cs"/>
              </a:defRPr>
            </a:lvl1pPr>
            <a:lvl2pPr marL="509473" indent="-291495" algn="l" defTabSz="643480" rtl="0" eaLnBrk="1" latinLnBrk="0" hangingPunct="1">
              <a:lnSpc>
                <a:spcPct val="100000"/>
              </a:lnSpc>
              <a:spcBef>
                <a:spcPts val="0"/>
              </a:spcBef>
              <a:spcAft>
                <a:spcPts val="346"/>
              </a:spcAft>
              <a:buFont typeface="Arial" panose="020B0604020202020204" pitchFamily="34" charset="0"/>
              <a:buChar char="–"/>
              <a:defRPr sz="1462" kern="1200" baseline="0">
                <a:solidFill>
                  <a:schemeClr val="tx1"/>
                </a:solidFill>
                <a:latin typeface="+mn-lt"/>
                <a:ea typeface="+mn-ea"/>
                <a:cs typeface="+mn-cs"/>
              </a:defRPr>
            </a:lvl2pPr>
            <a:lvl3pPr marL="799679" indent="-290206" algn="l" defTabSz="643480" rtl="0" eaLnBrk="1" latinLnBrk="0" hangingPunct="1">
              <a:lnSpc>
                <a:spcPct val="100000"/>
              </a:lnSpc>
              <a:spcBef>
                <a:spcPts val="0"/>
              </a:spcBef>
              <a:spcAft>
                <a:spcPts val="346"/>
              </a:spcAft>
              <a:buFont typeface="Arial" panose="020B0604020202020204" pitchFamily="34" charset="0"/>
              <a:buChar char="–"/>
              <a:defRPr sz="1462" kern="1200" baseline="0">
                <a:solidFill>
                  <a:schemeClr val="tx1"/>
                </a:solidFill>
                <a:latin typeface="+mn-lt"/>
                <a:ea typeface="+mn-ea"/>
                <a:cs typeface="+mn-cs"/>
              </a:defRPr>
            </a:lvl3pPr>
            <a:lvl4pPr marL="1020236" indent="-220557" algn="l" defTabSz="643480" rtl="0" eaLnBrk="1" latinLnBrk="0" hangingPunct="1">
              <a:lnSpc>
                <a:spcPct val="100000"/>
              </a:lnSpc>
              <a:spcBef>
                <a:spcPts val="0"/>
              </a:spcBef>
              <a:spcAft>
                <a:spcPts val="346"/>
              </a:spcAft>
              <a:buFont typeface="Arial" panose="020B0604020202020204" pitchFamily="34" charset="0"/>
              <a:buChar char="–"/>
              <a:defRPr sz="1462" kern="1200" baseline="0">
                <a:solidFill>
                  <a:schemeClr val="tx1"/>
                </a:solidFill>
                <a:latin typeface="+mn-lt"/>
                <a:ea typeface="+mn-ea"/>
                <a:cs typeface="+mn-cs"/>
              </a:defRPr>
            </a:lvl4pPr>
            <a:lvl5pPr marL="1385249" indent="-291495" algn="l" defTabSz="643480" rtl="0" eaLnBrk="1" latinLnBrk="0" hangingPunct="1">
              <a:lnSpc>
                <a:spcPct val="100000"/>
              </a:lnSpc>
              <a:spcBef>
                <a:spcPts val="0"/>
              </a:spcBef>
              <a:spcAft>
                <a:spcPts val="346"/>
              </a:spcAft>
              <a:buFont typeface="Arial" panose="020B0604020202020204" pitchFamily="34" charset="0"/>
              <a:buChar char="–"/>
              <a:tabLst/>
              <a:defRPr sz="1462" kern="1200" baseline="0">
                <a:solidFill>
                  <a:schemeClr val="tx1"/>
                </a:solidFill>
                <a:latin typeface="+mn-lt"/>
                <a:ea typeface="+mn-ea"/>
                <a:cs typeface="+mn-cs"/>
              </a:defRPr>
            </a:lvl5pPr>
            <a:lvl6pPr marL="2224227"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6pPr>
            <a:lvl7pPr marL="2628632"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7pPr>
            <a:lvl8pPr marL="3033036"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8pPr>
            <a:lvl9pPr marL="3437441" indent="-202202" algn="l" defTabSz="808809" rtl="0" eaLnBrk="1" latinLnBrk="0" hangingPunct="1">
              <a:spcBef>
                <a:spcPct val="20000"/>
              </a:spcBef>
              <a:buFont typeface="Arial" panose="020B0604020202020204" pitchFamily="34" charset="0"/>
              <a:buChar char="•"/>
              <a:defRPr sz="1787" kern="1200">
                <a:solidFill>
                  <a:schemeClr val="tx1"/>
                </a:solidFill>
                <a:latin typeface="+mn-lt"/>
                <a:ea typeface="+mn-ea"/>
                <a:cs typeface="+mn-cs"/>
              </a:defRPr>
            </a:lvl9pPr>
          </a:lstStyle>
          <a:p>
            <a:pPr>
              <a:buFont typeface="Arial" panose="020B0604020202020204" pitchFamily="34" charset="0"/>
              <a:buNone/>
            </a:pPr>
            <a:r>
              <a:rPr lang="en-US" b="1" u="sng" dirty="0"/>
              <a:t>ONGOING REPAIR</a:t>
            </a:r>
          </a:p>
          <a:p>
            <a:pPr>
              <a:buFont typeface="Arial" panose="020B0604020202020204" pitchFamily="34" charset="0"/>
              <a:buNone/>
            </a:pPr>
            <a:r>
              <a:rPr lang="en-US" b="1" dirty="0"/>
              <a:t>EA-18G Growler Repair</a:t>
            </a:r>
          </a:p>
          <a:p>
            <a:r>
              <a:rPr lang="en-US" dirty="0"/>
              <a:t>While performing operations in the South China Sea aboard the aircraft carrier USS Carl Vinson (CVN 70), an F35C Joint Fighter aircraft struck the fire deck, slid and caught fire. Debris damaged the Growler’s fuselage. </a:t>
            </a:r>
          </a:p>
          <a:p>
            <a:r>
              <a:rPr lang="en-US" dirty="0"/>
              <a:t>Estimated repair time </a:t>
            </a:r>
            <a:r>
              <a:rPr lang="en-US" b="1" dirty="0"/>
              <a:t>50% sooner</a:t>
            </a:r>
            <a:r>
              <a:rPr lang="en-US" dirty="0"/>
              <a:t> than purchasing the Growler’s components from the aircraft’s original manufacturer Boeing. </a:t>
            </a:r>
          </a:p>
          <a:p>
            <a:r>
              <a:rPr lang="en-US" dirty="0"/>
              <a:t>First Growler part to be made on the DMG MORI/</a:t>
            </a:r>
            <a:r>
              <a:rPr lang="en-US" dirty="0" err="1"/>
              <a:t>Fastems</a:t>
            </a:r>
            <a:r>
              <a:rPr lang="en-US" dirty="0"/>
              <a:t> Flexible Manufacturing Cell</a:t>
            </a:r>
          </a:p>
          <a:p>
            <a:r>
              <a:rPr lang="en-US" dirty="0"/>
              <a:t>Estimated manufacturing time of 3 weeks and cost of $208,000 </a:t>
            </a:r>
          </a:p>
          <a:p>
            <a:endParaRPr lang="de-AT" dirty="0"/>
          </a:p>
        </p:txBody>
      </p:sp>
      <p:pic>
        <p:nvPicPr>
          <p:cNvPr id="7" name="Picture 2">
            <a:extLst>
              <a:ext uri="{FF2B5EF4-FFF2-40B4-BE49-F238E27FC236}">
                <a16:creationId xmlns:a16="http://schemas.microsoft.com/office/drawing/2014/main" id="{E30EAE39-0204-B8E9-6A67-EA5E34287C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48" b="3048"/>
          <a:stretch/>
        </p:blipFill>
        <p:spPr bwMode="auto">
          <a:xfrm>
            <a:off x="5307008" y="1873442"/>
            <a:ext cx="4524772" cy="2184135"/>
          </a:xfrm>
          <a:prstGeom prst="rect">
            <a:avLst/>
          </a:prstGeom>
          <a:solidFill>
            <a:srgbClr val="FFFFFF"/>
          </a:solidFill>
        </p:spPr>
      </p:pic>
      <p:sp>
        <p:nvSpPr>
          <p:cNvPr id="5" name="Fußzeilenplatzhalter 8">
            <a:extLst>
              <a:ext uri="{FF2B5EF4-FFF2-40B4-BE49-F238E27FC236}">
                <a16:creationId xmlns:a16="http://schemas.microsoft.com/office/drawing/2014/main" id="{7AE03CAA-4063-D1F6-E4FC-64FD45AFE6E4}"/>
              </a:ext>
            </a:extLst>
          </p:cNvPr>
          <p:cNvSpPr>
            <a:spLocks noGrp="1"/>
          </p:cNvSpPr>
          <p:nvPr>
            <p:ph type="ftr" sz="quarter" idx="11"/>
          </p:nvPr>
        </p:nvSpPr>
        <p:spPr>
          <a:xfrm>
            <a:off x="265268" y="6692707"/>
            <a:ext cx="3024187" cy="144016"/>
          </a:xfrm>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8" name="Datumsplatzhalter 7">
            <a:extLst>
              <a:ext uri="{FF2B5EF4-FFF2-40B4-BE49-F238E27FC236}">
                <a16:creationId xmlns:a16="http://schemas.microsoft.com/office/drawing/2014/main" id="{DED64E91-9B97-9834-4F02-DFCB4088FE23}"/>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9" name="Foliennummernplatzhalter 9">
            <a:extLst>
              <a:ext uri="{FF2B5EF4-FFF2-40B4-BE49-F238E27FC236}">
                <a16:creationId xmlns:a16="http://schemas.microsoft.com/office/drawing/2014/main" id="{041D6C3E-9B89-D721-0A63-9D6D43B03D20}"/>
              </a:ext>
            </a:extLst>
          </p:cNvPr>
          <p:cNvSpPr>
            <a:spLocks noGrp="1"/>
          </p:cNvSpPr>
          <p:nvPr>
            <p:ph type="sldNum" sz="quarter" idx="12"/>
          </p:nvPr>
        </p:nvSpPr>
        <p:spPr>
          <a:xfrm>
            <a:off x="8833006" y="6692707"/>
            <a:ext cx="792162" cy="144016"/>
          </a:xfrm>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7</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14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96BD-F151-052E-3424-F67613ECD28A}"/>
              </a:ext>
            </a:extLst>
          </p:cNvPr>
          <p:cNvSpPr>
            <a:spLocks noGrp="1"/>
          </p:cNvSpPr>
          <p:nvPr>
            <p:ph type="title"/>
          </p:nvPr>
        </p:nvSpPr>
        <p:spPr/>
        <p:txBody>
          <a:bodyPr>
            <a:normAutofit/>
          </a:bodyPr>
          <a:lstStyle/>
          <a:p>
            <a:r>
              <a:rPr lang="en-US" dirty="0"/>
              <a:t>L.O.E. #1 Demonstrated Performance: US Navy Fleet Readiness SW</a:t>
            </a:r>
          </a:p>
        </p:txBody>
      </p:sp>
      <p:sp>
        <p:nvSpPr>
          <p:cNvPr id="4" name="Footer Placeholder 3">
            <a:extLst>
              <a:ext uri="{FF2B5EF4-FFF2-40B4-BE49-F238E27FC236}">
                <a16:creationId xmlns:a16="http://schemas.microsoft.com/office/drawing/2014/main" id="{E7C413C6-4ABE-9936-C735-2E0E3E59167A}"/>
              </a:ext>
            </a:extLst>
          </p:cNvPr>
          <p:cNvSpPr>
            <a:spLocks noGrp="1"/>
          </p:cNvSpPr>
          <p:nvPr>
            <p:ph type="ftr" sz="quarter" idx="11"/>
          </p:nvPr>
        </p:nvSpPr>
        <p:spPr/>
        <p:txBody>
          <a:bodyPr/>
          <a:lstStyle/>
          <a:p>
            <a:r>
              <a:rPr lang="en-US" dirty="0"/>
              <a:t>DMG MORI Federal Services</a:t>
            </a:r>
            <a:endParaRPr lang="de-AT" dirty="0"/>
          </a:p>
        </p:txBody>
      </p:sp>
      <p:sp>
        <p:nvSpPr>
          <p:cNvPr id="5" name="Slide Number Placeholder 4">
            <a:extLst>
              <a:ext uri="{FF2B5EF4-FFF2-40B4-BE49-F238E27FC236}">
                <a16:creationId xmlns:a16="http://schemas.microsoft.com/office/drawing/2014/main" id="{BA83E784-5230-545C-8506-27C46FA18B28}"/>
              </a:ext>
            </a:extLst>
          </p:cNvPr>
          <p:cNvSpPr>
            <a:spLocks noGrp="1"/>
          </p:cNvSpPr>
          <p:nvPr>
            <p:ph type="sldNum" sz="quarter" idx="12"/>
          </p:nvPr>
        </p:nvSpPr>
        <p:spPr/>
        <p:txBody>
          <a:bodyPr/>
          <a:lstStyle/>
          <a:p>
            <a:fld id="{884D149F-A3B3-466C-897D-28B9EF7EF8FF}" type="slidenum">
              <a:rPr lang="de-AT" smtClean="0"/>
              <a:pPr/>
              <a:t>8</a:t>
            </a:fld>
            <a:endParaRPr lang="de-AT" dirty="0"/>
          </a:p>
        </p:txBody>
      </p:sp>
      <p:sp>
        <p:nvSpPr>
          <p:cNvPr id="6" name="Text Placeholder 5">
            <a:extLst>
              <a:ext uri="{FF2B5EF4-FFF2-40B4-BE49-F238E27FC236}">
                <a16:creationId xmlns:a16="http://schemas.microsoft.com/office/drawing/2014/main" id="{90CF129E-70DA-66C7-0AED-54F0D5B361C5}"/>
              </a:ext>
            </a:extLst>
          </p:cNvPr>
          <p:cNvSpPr>
            <a:spLocks noGrp="1"/>
          </p:cNvSpPr>
          <p:nvPr>
            <p:ph type="body" sz="quarter" idx="13"/>
          </p:nvPr>
        </p:nvSpPr>
        <p:spPr/>
        <p:txBody>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DMG MORI/</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Fastems</a:t>
            </a:r>
            <a:r>
              <a:rPr lang="en-US" sz="1800" dirty="0">
                <a:effectLst/>
                <a:latin typeface="Calibri" panose="020F0502020204030204" pitchFamily="34" charset="0"/>
                <a:ea typeface="Calibri" panose="020F0502020204030204" pitchFamily="34" charset="0"/>
                <a:cs typeface="Times New Roman" panose="02020603050405020304" pitchFamily="18" charset="0"/>
              </a:rPr>
              <a:t> Manufacturing Cell</a:t>
            </a:r>
          </a:p>
          <a:p>
            <a:pPr marL="0" marR="0" indent="0">
              <a:spcBef>
                <a:spcPts val="0"/>
              </a:spcBef>
              <a:spcAft>
                <a:spcPts val="0"/>
              </a:spcAft>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latin typeface="+mj-lt"/>
                <a:ea typeface="Calibri" panose="020F0502020204030204" pitchFamily="34" charset="0"/>
                <a:cs typeface="Times New Roman" panose="02020603050405020304" pitchFamily="18" charset="0"/>
              </a:rPr>
              <a:t>Fleet Readiness Center Southwest</a:t>
            </a:r>
            <a:endParaRPr lang="en-US" sz="1200" dirty="0">
              <a:effectLst/>
              <a:latin typeface="+mj-l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b="1" dirty="0">
                <a:effectLst/>
                <a:latin typeface="+mj-lt"/>
                <a:ea typeface="Calibri" panose="020F0502020204030204" pitchFamily="34" charset="0"/>
                <a:cs typeface="Times New Roman" panose="02020603050405020304" pitchFamily="18" charset="0"/>
              </a:rPr>
              <a:t>DMC 125 duoBLOCK</a:t>
            </a:r>
          </a:p>
          <a:p>
            <a:pPr>
              <a:spcAft>
                <a:spcPts val="100"/>
              </a:spcAft>
              <a:buFont typeface="Arial" panose="020B0604020202020204" pitchFamily="34" charset="0"/>
              <a:buChar char="•"/>
            </a:pPr>
            <a:r>
              <a:rPr lang="en-US" sz="1000" dirty="0"/>
              <a:t>4 Identical machines removing single point of failure</a:t>
            </a:r>
          </a:p>
          <a:p>
            <a:pPr>
              <a:spcAft>
                <a:spcPts val="100"/>
              </a:spcAft>
              <a:buFont typeface="Arial" panose="020B0604020202020204" pitchFamily="34" charset="0"/>
              <a:buChar char="•"/>
            </a:pPr>
            <a:r>
              <a:rPr lang="en-US" sz="1000" dirty="0"/>
              <a:t>Mill material part size: 48 x 24 x 26</a:t>
            </a:r>
          </a:p>
          <a:p>
            <a:pPr>
              <a:spcAft>
                <a:spcPts val="100"/>
              </a:spcAft>
              <a:buFont typeface="Arial" panose="020B0604020202020204" pitchFamily="34" charset="0"/>
              <a:buChar char="•"/>
            </a:pPr>
            <a:r>
              <a:rPr lang="en-US" sz="1000" dirty="0"/>
              <a:t>Lathe material part size: 40 Diameter x 26</a:t>
            </a:r>
          </a:p>
          <a:p>
            <a:pPr>
              <a:spcAft>
                <a:spcPts val="100"/>
              </a:spcAft>
              <a:buFont typeface="Arial" panose="020B0604020202020204" pitchFamily="34" charset="0"/>
              <a:buChar char="•"/>
            </a:pPr>
            <a:r>
              <a:rPr lang="en-US" sz="1000" dirty="0"/>
              <a:t>Graining capability for both mill and lathe features. </a:t>
            </a:r>
          </a:p>
          <a:p>
            <a:pPr>
              <a:spcAft>
                <a:spcPts val="100"/>
              </a:spcAft>
              <a:buFont typeface="Arial" panose="020B0604020202020204" pitchFamily="34" charset="0"/>
              <a:buChar char="•"/>
            </a:pPr>
            <a:r>
              <a:rPr lang="en-US" sz="1000" dirty="0"/>
              <a:t>Capability to manufacture both ferrous and non-ferrous materials </a:t>
            </a:r>
          </a:p>
          <a:p>
            <a:pPr marL="0" indent="0">
              <a:spcAft>
                <a:spcPts val="100"/>
              </a:spcAft>
              <a:buNone/>
            </a:pPr>
            <a:r>
              <a:rPr lang="en-US" sz="1000" dirty="0"/>
              <a:t>        i.e., Steel, Titanium, Inconel, Aluminum, Brass, Copper, Gold.</a:t>
            </a:r>
          </a:p>
          <a:p>
            <a:pPr>
              <a:spcAft>
                <a:spcPts val="100"/>
              </a:spcAft>
              <a:buFont typeface="Arial" panose="020B0604020202020204" pitchFamily="34" charset="0"/>
              <a:buChar char="•"/>
            </a:pPr>
            <a:r>
              <a:rPr lang="en-US" sz="1000" dirty="0"/>
              <a:t>High Speed Machining capabilities. Max rapid feed of over </a:t>
            </a:r>
          </a:p>
          <a:p>
            <a:pPr marL="0" indent="0">
              <a:spcAft>
                <a:spcPts val="100"/>
              </a:spcAft>
              <a:buNone/>
            </a:pPr>
            <a:r>
              <a:rPr lang="en-US" sz="1000" dirty="0"/>
              <a:t>        2000 inch per minute (IPM) and Mill Head Spindle Speed of </a:t>
            </a:r>
          </a:p>
          <a:p>
            <a:pPr marL="0" indent="0">
              <a:spcAft>
                <a:spcPts val="100"/>
              </a:spcAft>
              <a:buNone/>
            </a:pPr>
            <a:r>
              <a:rPr lang="en-US" sz="1000" dirty="0"/>
              <a:t>        12000 rpm with 95.9 ft./lbs. of torque and 46.9 hp. and </a:t>
            </a:r>
          </a:p>
          <a:p>
            <a:pPr marL="0" indent="0">
              <a:spcAft>
                <a:spcPts val="100"/>
              </a:spcAft>
              <a:buNone/>
            </a:pPr>
            <a:r>
              <a:rPr lang="en-US" sz="1000" dirty="0"/>
              <a:t>        lathe table of 500 rpm.</a:t>
            </a:r>
          </a:p>
          <a:p>
            <a:pPr>
              <a:spcAft>
                <a:spcPts val="100"/>
              </a:spcAft>
              <a:buFont typeface="Arial" panose="020B0604020202020204" pitchFamily="34" charset="0"/>
              <a:buChar char="•"/>
            </a:pPr>
            <a:r>
              <a:rPr lang="en-US" sz="1000" dirty="0"/>
              <a:t>123 Tool magazine which gives us the ability to standardized tools, </a:t>
            </a:r>
          </a:p>
          <a:p>
            <a:pPr marL="0" indent="0">
              <a:spcAft>
                <a:spcPts val="100"/>
              </a:spcAft>
              <a:buNone/>
            </a:pPr>
            <a:r>
              <a:rPr lang="en-US" sz="1000" dirty="0"/>
              <a:t>        by which we will be able to have faster setup times.</a:t>
            </a:r>
          </a:p>
          <a:p>
            <a:pPr>
              <a:spcAft>
                <a:spcPts val="100"/>
              </a:spcAft>
              <a:buFont typeface="Arial" panose="020B0604020202020204" pitchFamily="34" charset="0"/>
              <a:buChar char="•"/>
            </a:pPr>
            <a:r>
              <a:rPr lang="en-US" sz="1000" dirty="0"/>
              <a:t>Automatic high-speed pallet changer</a:t>
            </a:r>
          </a:p>
          <a:p>
            <a:pPr>
              <a:spcAft>
                <a:spcPts val="100"/>
              </a:spcAft>
              <a:buFont typeface="Arial" panose="020B0604020202020204" pitchFamily="34" charset="0"/>
              <a:buChar char="•"/>
            </a:pPr>
            <a:r>
              <a:rPr lang="en-US" sz="1000" dirty="0"/>
              <a:t>Probing for automatic positioning </a:t>
            </a:r>
          </a:p>
          <a:p>
            <a:pPr>
              <a:spcAft>
                <a:spcPts val="100"/>
              </a:spcAft>
              <a:buFont typeface="Arial" panose="020B0604020202020204" pitchFamily="34" charset="0"/>
              <a:buChar char="•"/>
            </a:pPr>
            <a:r>
              <a:rPr lang="en-US" sz="1000" dirty="0"/>
              <a:t>Full CAD/CAM Machine Simulation</a:t>
            </a:r>
          </a:p>
          <a:p>
            <a:pPr marL="0" indent="0">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0"/>
              </a:spcAft>
              <a:buNone/>
            </a:pPr>
            <a:r>
              <a:rPr lang="en-US" sz="1200" b="1" dirty="0">
                <a:latin typeface="+mj-lt"/>
                <a:cs typeface="Times New Roman" panose="02020603050405020304" pitchFamily="18" charset="0"/>
              </a:rPr>
              <a:t>DMU 160 FD duoBLOCK</a:t>
            </a:r>
          </a:p>
          <a:p>
            <a:pPr lvl="0">
              <a:spcAft>
                <a:spcPts val="100"/>
              </a:spcAft>
              <a:buFont typeface="Arial" panose="020B0604020202020204" pitchFamily="34" charset="0"/>
              <a:buChar char="•"/>
            </a:pPr>
            <a:r>
              <a:rPr lang="en-US" sz="1000" dirty="0"/>
              <a:t>2 Identical machines removing single point of failure</a:t>
            </a:r>
          </a:p>
          <a:p>
            <a:pPr lvl="0">
              <a:spcAft>
                <a:spcPts val="100"/>
              </a:spcAft>
              <a:buFont typeface="Arial" panose="020B0604020202020204" pitchFamily="34" charset="0"/>
              <a:buChar char="•"/>
            </a:pPr>
            <a:r>
              <a:rPr lang="en-US" sz="1000" dirty="0"/>
              <a:t>Mill material part size: 62 x 30 x 30</a:t>
            </a:r>
          </a:p>
          <a:p>
            <a:pPr lvl="0">
              <a:spcAft>
                <a:spcPts val="100"/>
              </a:spcAft>
              <a:buFont typeface="Arial" panose="020B0604020202020204" pitchFamily="34" charset="0"/>
              <a:buChar char="•"/>
            </a:pPr>
            <a:r>
              <a:rPr lang="en-US" sz="1000" dirty="0"/>
              <a:t>Lathe material part size: 55 Diameter x 32</a:t>
            </a:r>
          </a:p>
          <a:p>
            <a:pPr lvl="0">
              <a:spcAft>
                <a:spcPts val="100"/>
              </a:spcAft>
              <a:buFont typeface="Arial" panose="020B0604020202020204" pitchFamily="34" charset="0"/>
              <a:buChar char="•"/>
            </a:pPr>
            <a:r>
              <a:rPr lang="en-US" sz="1000" dirty="0"/>
              <a:t>Graining capability for both mill and lathe features. </a:t>
            </a:r>
          </a:p>
          <a:p>
            <a:pPr lvl="0">
              <a:spcAft>
                <a:spcPts val="100"/>
              </a:spcAft>
              <a:buFont typeface="Arial" panose="020B0604020202020204" pitchFamily="34" charset="0"/>
              <a:buChar char="•"/>
            </a:pPr>
            <a:r>
              <a:rPr lang="en-US" sz="1000" dirty="0"/>
              <a:t>Capability to manufacture both ferrous and non-ferrous materials i.e. Steel, Titanium, Inconel, Aluminum, Brass, Copper, Gold.</a:t>
            </a:r>
          </a:p>
          <a:p>
            <a:pPr lvl="0">
              <a:spcAft>
                <a:spcPts val="100"/>
              </a:spcAft>
              <a:buFont typeface="Arial" panose="020B0604020202020204" pitchFamily="34" charset="0"/>
              <a:buChar char="•"/>
            </a:pPr>
            <a:r>
              <a:rPr lang="en-US" sz="1000" dirty="0"/>
              <a:t>High Speed Machining capabilities. Max rapid feed of over 2000 inch per minute (IPM) and Mill Head Spindle Speed of 12000 rpm with 95.9 ft./lbs. of torque and 46.9 hp. and lathe table of </a:t>
            </a:r>
            <a:r>
              <a:rPr lang="en-US" sz="1000" u="sng" dirty="0"/>
              <a:t>400 rpm</a:t>
            </a:r>
            <a:r>
              <a:rPr lang="en-US" sz="1000" dirty="0"/>
              <a:t>.</a:t>
            </a:r>
          </a:p>
          <a:p>
            <a:pPr lvl="0">
              <a:spcAft>
                <a:spcPts val="100"/>
              </a:spcAft>
              <a:buFont typeface="Arial" panose="020B0604020202020204" pitchFamily="34" charset="0"/>
              <a:buChar char="•"/>
            </a:pPr>
            <a:r>
              <a:rPr lang="en-US" sz="1000" dirty="0"/>
              <a:t>123 Tool magazine which gives us the ability to standardized tools, by which we will be able to have faster setup times.</a:t>
            </a:r>
          </a:p>
          <a:p>
            <a:pPr lvl="0">
              <a:spcAft>
                <a:spcPts val="100"/>
              </a:spcAft>
              <a:buFont typeface="Arial" panose="020B0604020202020204" pitchFamily="34" charset="0"/>
              <a:buChar char="•"/>
            </a:pPr>
            <a:r>
              <a:rPr lang="en-US" sz="1000" dirty="0"/>
              <a:t>Automatic high-speed pallet changer</a:t>
            </a:r>
          </a:p>
          <a:p>
            <a:pPr lvl="0">
              <a:spcAft>
                <a:spcPts val="100"/>
              </a:spcAft>
              <a:buFont typeface="Arial" panose="020B0604020202020204" pitchFamily="34" charset="0"/>
              <a:buChar char="•"/>
            </a:pPr>
            <a:r>
              <a:rPr lang="en-US" sz="1000" dirty="0"/>
              <a:t>Probing for automatic positioning </a:t>
            </a:r>
          </a:p>
          <a:p>
            <a:pPr lvl="0">
              <a:spcAft>
                <a:spcPts val="100"/>
              </a:spcAft>
              <a:buFont typeface="Arial" panose="020B0604020202020204" pitchFamily="34" charset="0"/>
              <a:buChar char="•"/>
            </a:pPr>
            <a:r>
              <a:rPr lang="en-US" sz="1000" dirty="0"/>
              <a:t>Full CAD/CAM Machine Simulation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2" name="Picture 11">
            <a:extLst>
              <a:ext uri="{FF2B5EF4-FFF2-40B4-BE49-F238E27FC236}">
                <a16:creationId xmlns:a16="http://schemas.microsoft.com/office/drawing/2014/main" id="{D96EEA67-6E31-84FD-FF54-6E0C911D0059}"/>
              </a:ext>
            </a:extLst>
          </p:cNvPr>
          <p:cNvPicPr>
            <a:picLocks noChangeAspect="1"/>
          </p:cNvPicPr>
          <p:nvPr/>
        </p:nvPicPr>
        <p:blipFill>
          <a:blip r:embed="rId2"/>
          <a:stretch>
            <a:fillRect/>
          </a:stretch>
        </p:blipFill>
        <p:spPr>
          <a:xfrm>
            <a:off x="2804380" y="1040603"/>
            <a:ext cx="627950" cy="571167"/>
          </a:xfrm>
          <a:prstGeom prst="rect">
            <a:avLst/>
          </a:prstGeom>
        </p:spPr>
      </p:pic>
      <p:pic>
        <p:nvPicPr>
          <p:cNvPr id="8" name="Picture 7">
            <a:extLst>
              <a:ext uri="{FF2B5EF4-FFF2-40B4-BE49-F238E27FC236}">
                <a16:creationId xmlns:a16="http://schemas.microsoft.com/office/drawing/2014/main" id="{CDFB39E7-9122-8885-188C-AEA15FB129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8645" b="14291"/>
          <a:stretch/>
        </p:blipFill>
        <p:spPr>
          <a:xfrm>
            <a:off x="5011783" y="1075291"/>
            <a:ext cx="4114631" cy="3706786"/>
          </a:xfrm>
          <a:prstGeom prst="rect">
            <a:avLst/>
          </a:prstGeom>
        </p:spPr>
      </p:pic>
      <p:pic>
        <p:nvPicPr>
          <p:cNvPr id="13" name="Picture 12">
            <a:extLst>
              <a:ext uri="{FF2B5EF4-FFF2-40B4-BE49-F238E27FC236}">
                <a16:creationId xmlns:a16="http://schemas.microsoft.com/office/drawing/2014/main" id="{DF18E6AF-B659-6E1B-4D08-B9EDCC755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494" y="5609466"/>
            <a:ext cx="1473072" cy="912151"/>
          </a:xfrm>
          <a:prstGeom prst="rect">
            <a:avLst/>
          </a:prstGeom>
        </p:spPr>
      </p:pic>
      <p:sp>
        <p:nvSpPr>
          <p:cNvPr id="7" name="Datumsplatzhalter 7">
            <a:extLst>
              <a:ext uri="{FF2B5EF4-FFF2-40B4-BE49-F238E27FC236}">
                <a16:creationId xmlns:a16="http://schemas.microsoft.com/office/drawing/2014/main" id="{2FFB1295-AA88-FF0F-4D64-25225282F93F}"/>
              </a:ext>
            </a:extLst>
          </p:cNvPr>
          <p:cNvSpPr>
            <a:spLocks noGrp="1"/>
          </p:cNvSpPr>
          <p:nvPr>
            <p:ph type="dt" sz="half" idx="10"/>
          </p:nvPr>
        </p:nvSpPr>
        <p:spPr>
          <a:xfrm>
            <a:off x="3432330" y="6692707"/>
            <a:ext cx="3025775" cy="144016"/>
          </a:xfrm>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1250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35">
            <a:extLst>
              <a:ext uri="{FF2B5EF4-FFF2-40B4-BE49-F238E27FC236}">
                <a16:creationId xmlns:a16="http://schemas.microsoft.com/office/drawing/2014/main" id="{1841F3CA-51BF-9262-5B6E-F3A3CD257E83}"/>
              </a:ext>
            </a:extLst>
          </p:cNvPr>
          <p:cNvSpPr/>
          <p:nvPr/>
        </p:nvSpPr>
        <p:spPr bwMode="gray">
          <a:xfrm>
            <a:off x="5471735" y="2551723"/>
            <a:ext cx="1512168" cy="14645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gn="l"/>
            <a:endParaRPr lang="de-DE" sz="1800" dirty="0" err="1">
              <a:solidFill>
                <a:schemeClr val="tx1"/>
              </a:solidFill>
            </a:endParaRPr>
          </a:p>
        </p:txBody>
      </p:sp>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92" imgH="595" progId="TCLayout.ActiveDocument.1">
                  <p:embed/>
                </p:oleObj>
              </mc:Choice>
              <mc:Fallback>
                <p:oleObj name="think-cell Slide" r:id="rId19" imgW="592" imgH="595" progId="TCLayout.ActiveDocument.1">
                  <p:embed/>
                  <p:pic>
                    <p:nvPicPr>
                      <p:cNvPr id="2" name="Object 1" hidden="1"/>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95488" rtl="0" eaLnBrk="1" fontAlgn="auto" latinLnBrk="0" hangingPunct="1">
              <a:lnSpc>
                <a:spcPct val="80000"/>
              </a:lnSpc>
              <a:spcBef>
                <a:spcPct val="0"/>
              </a:spcBef>
              <a:spcAft>
                <a:spcPct val="0"/>
              </a:spcAft>
              <a:buClrTx/>
              <a:buSzTx/>
              <a:buFontTx/>
              <a:buNone/>
              <a:tabLst/>
              <a:defRPr/>
            </a:pPr>
            <a:endParaRPr kumimoji="0" lang="de-AT"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el 5"/>
          <p:cNvSpPr>
            <a:spLocks noGrp="1"/>
          </p:cNvSpPr>
          <p:nvPr>
            <p:ph type="title"/>
          </p:nvPr>
        </p:nvSpPr>
        <p:spPr/>
        <p:txBody>
          <a:bodyPr vert="horz"/>
          <a:lstStyle/>
          <a:p>
            <a:r>
              <a:rPr lang="de-AT" dirty="0"/>
              <a:t>Additive manufacturing - Aerospace</a:t>
            </a:r>
          </a:p>
        </p:txBody>
      </p:sp>
      <p:sp>
        <p:nvSpPr>
          <p:cNvPr id="8" name="Datumsplatzhalter 7"/>
          <p:cNvSpPr>
            <a:spLocks noGrp="1"/>
          </p:cNvSpPr>
          <p:nvPr>
            <p:ph type="dt" sz="half" idx="10"/>
          </p:nvPr>
        </p:nvSpPr>
        <p:spPr/>
        <p:txBody>
          <a:bodyPr/>
          <a:lstStyle/>
          <a:p>
            <a:pPr marL="0" marR="0" lvl="0" indent="0" algn="ctr" defTabSz="995488"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rPr>
              <a:t>AMMO</a:t>
            </a:r>
            <a:r>
              <a:rPr kumimoji="0" lang="en-US" sz="700" b="0" i="0" u="none" strike="noStrike" kern="1200" cap="all" spc="0" normalizeH="0" baseline="0" noProof="0" dirty="0">
                <a:ln>
                  <a:noFill/>
                </a:ln>
                <a:solidFill>
                  <a:srgbClr val="000000"/>
                </a:solidFill>
                <a:effectLst/>
                <a:uLnTx/>
                <a:uFillTx/>
                <a:latin typeface="Arial"/>
                <a:ea typeface="+mn-ea"/>
                <a:cs typeface="+mn-cs"/>
              </a:rPr>
              <a:t> | 12</a:t>
            </a:r>
            <a:r>
              <a:rPr kumimoji="0" lang="en-US" sz="700" b="0" i="0" u="none" strike="noStrike" kern="1200" cap="all" spc="0" normalizeH="0" baseline="30000" noProof="0" dirty="0">
                <a:ln>
                  <a:noFill/>
                </a:ln>
                <a:solidFill>
                  <a:srgbClr val="000000"/>
                </a:solidFill>
                <a:effectLst/>
                <a:uLnTx/>
                <a:uFillTx/>
                <a:latin typeface="Arial"/>
                <a:ea typeface="+mn-ea"/>
                <a:cs typeface="+mn-cs"/>
              </a:rPr>
              <a:t>th</a:t>
            </a:r>
            <a:r>
              <a:rPr kumimoji="0" lang="en-US" sz="700" b="0" i="0" u="none" strike="noStrike" kern="1200" cap="all" spc="0" normalizeH="0" baseline="0" noProof="0" dirty="0">
                <a:ln>
                  <a:noFill/>
                </a:ln>
                <a:solidFill>
                  <a:srgbClr val="000000"/>
                </a:solidFill>
                <a:effectLst/>
                <a:uLnTx/>
                <a:uFillTx/>
                <a:latin typeface="Arial"/>
                <a:ea typeface="+mn-ea"/>
                <a:cs typeface="+mn-cs"/>
              </a:rPr>
              <a:t> July 2023</a:t>
            </a:r>
            <a:endParaRPr kumimoji="0" lang="de-AT" sz="700" b="0" i="0" u="none" strike="noStrike" kern="1200" cap="all" spc="0" normalizeH="0" baseline="0" noProof="0" dirty="0">
              <a:ln>
                <a:noFill/>
              </a:ln>
              <a:solidFill>
                <a:srgbClr val="000000"/>
              </a:solidFill>
              <a:effectLst/>
              <a:uLnTx/>
              <a:uFillTx/>
              <a:latin typeface="Arial"/>
              <a:ea typeface="+mn-ea"/>
              <a:cs typeface="+mn-cs"/>
            </a:endParaRPr>
          </a:p>
        </p:txBody>
      </p:sp>
      <p:sp>
        <p:nvSpPr>
          <p:cNvPr id="9" name="Fußzeilenplatzhalter 8"/>
          <p:cNvSpPr>
            <a:spLocks noGrp="1"/>
          </p:cNvSpPr>
          <p:nvPr>
            <p:ph type="ftr" sz="quarter" idx="11"/>
          </p:nvPr>
        </p:nvSpPr>
        <p:spPr/>
        <p:txBody>
          <a:bodyPr/>
          <a:lstStyle/>
          <a:p>
            <a:pPr marL="0" marR="0" lvl="0" indent="0" algn="l" defTabSz="995488" rtl="0" eaLnBrk="1" fontAlgn="auto" latinLnBrk="0" hangingPunct="1">
              <a:lnSpc>
                <a:spcPct val="100000"/>
              </a:lnSpc>
              <a:spcBef>
                <a:spcPts val="0"/>
              </a:spcBef>
              <a:spcAft>
                <a:spcPts val="0"/>
              </a:spcAft>
              <a:buClrTx/>
              <a:buSzTx/>
              <a:buFontTx/>
              <a:buNone/>
              <a:tabLst/>
              <a:defRPr/>
            </a:pPr>
            <a:r>
              <a:rPr kumimoji="0" lang="de-AT" sz="700" b="0" i="0" u="none" strike="noStrike" kern="1200" cap="all" spc="0" normalizeH="0" baseline="0" noProof="0" dirty="0">
                <a:ln>
                  <a:noFill/>
                </a:ln>
                <a:solidFill>
                  <a:srgbClr val="000000"/>
                </a:solidFill>
                <a:effectLst/>
                <a:uLnTx/>
                <a:uFillTx/>
                <a:latin typeface="Arial"/>
                <a:ea typeface="+mn-ea"/>
                <a:cs typeface="+mn-cs"/>
              </a:rPr>
              <a:t>DMG MORI Federal Services</a:t>
            </a:r>
          </a:p>
        </p:txBody>
      </p:sp>
      <p:sp>
        <p:nvSpPr>
          <p:cNvPr id="10" name="Foliennummernplatzhalter 9"/>
          <p:cNvSpPr>
            <a:spLocks noGrp="1"/>
          </p:cNvSpPr>
          <p:nvPr>
            <p:ph type="sldNum" sz="quarter" idx="12"/>
          </p:nvPr>
        </p:nvSpPr>
        <p:spPr/>
        <p:txBody>
          <a:bodyPr/>
          <a:lstStyle/>
          <a:p>
            <a:pPr marL="0" marR="0" lvl="0" indent="0" algn="r" defTabSz="995488" rtl="0" eaLnBrk="1" fontAlgn="auto" latinLnBrk="0" hangingPunct="1">
              <a:lnSpc>
                <a:spcPct val="100000"/>
              </a:lnSpc>
              <a:spcBef>
                <a:spcPts val="0"/>
              </a:spcBef>
              <a:spcAft>
                <a:spcPts val="0"/>
              </a:spcAft>
              <a:buClrTx/>
              <a:buSzTx/>
              <a:buFontTx/>
              <a:buNone/>
              <a:tabLst/>
              <a:defRPr/>
            </a:pPr>
            <a:fld id="{884D149F-A3B3-466C-897D-28B9EF7EF8FF}" type="slidenum">
              <a:rPr kumimoji="0" lang="de-AT" sz="7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95488" rtl="0" eaLnBrk="1" fontAlgn="auto" latinLnBrk="0" hangingPunct="1">
                <a:lnSpc>
                  <a:spcPct val="100000"/>
                </a:lnSpc>
                <a:spcBef>
                  <a:spcPts val="0"/>
                </a:spcBef>
                <a:spcAft>
                  <a:spcPts val="0"/>
                </a:spcAft>
                <a:buClrTx/>
                <a:buSzTx/>
                <a:buFontTx/>
                <a:buNone/>
                <a:tabLst/>
                <a:defRPr/>
              </a:pPr>
              <a:t>9</a:t>
            </a:fld>
            <a:endParaRPr kumimoji="0" lang="de-AT" sz="7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Conclusion Boxes half size (one line)">
            <a:extLst>
              <a:ext uri="{FF2B5EF4-FFF2-40B4-BE49-F238E27FC236}">
                <a16:creationId xmlns:a16="http://schemas.microsoft.com/office/drawing/2014/main" id="{65FABD11-6F6E-D28A-F1C1-1A72E4EBCFE6}"/>
              </a:ext>
            </a:extLst>
          </p:cNvPr>
          <p:cNvSpPr txBox="1">
            <a:spLocks/>
          </p:cNvSpPr>
          <p:nvPr>
            <p:custDataLst>
              <p:tags r:id="rId3"/>
            </p:custDataLst>
          </p:nvPr>
        </p:nvSpPr>
        <p:spPr bwMode="gray">
          <a:xfrm>
            <a:off x="272998" y="836712"/>
            <a:ext cx="9360001" cy="504000"/>
          </a:xfrm>
          <a:custGeom>
            <a:avLst/>
            <a:gdLst>
              <a:gd name="connsiteX0" fmla="*/ 0 w 5615537"/>
              <a:gd name="connsiteY0" fmla="*/ 0 h 504000"/>
              <a:gd name="connsiteX1" fmla="*/ 5615537 w 5615537"/>
              <a:gd name="connsiteY1" fmla="*/ 0 h 504000"/>
              <a:gd name="connsiteX2" fmla="*/ 5615537 w 5615537"/>
              <a:gd name="connsiteY2" fmla="*/ 216000 h 504000"/>
              <a:gd name="connsiteX3" fmla="*/ 5327537 w 5615537"/>
              <a:gd name="connsiteY3" fmla="*/ 504000 h 504000"/>
              <a:gd name="connsiteX4" fmla="*/ 0 w 5615537"/>
              <a:gd name="connsiteY4" fmla="*/ 504000 h 50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537" h="504000">
                <a:moveTo>
                  <a:pt x="0" y="0"/>
                </a:moveTo>
                <a:lnTo>
                  <a:pt x="5615537" y="0"/>
                </a:lnTo>
                <a:lnTo>
                  <a:pt x="5615537" y="216000"/>
                </a:lnTo>
                <a:lnTo>
                  <a:pt x="5327537" y="504000"/>
                </a:lnTo>
                <a:lnTo>
                  <a:pt x="0" y="504000"/>
                </a:lnTo>
                <a:close/>
              </a:path>
            </a:pathLst>
          </a:custGeom>
          <a:gradFill>
            <a:gsLst>
              <a:gs pos="52200">
                <a:schemeClr val="tx1"/>
              </a:gs>
              <a:gs pos="0">
                <a:schemeClr val="tx2"/>
              </a:gs>
              <a:gs pos="100000">
                <a:schemeClr val="bg2"/>
              </a:gs>
            </a:gsLst>
            <a:lin ang="0" scaled="1"/>
          </a:gradFill>
          <a:ln w="6350">
            <a:noFill/>
          </a:ln>
        </p:spPr>
        <p:txBody>
          <a:bodyPr vert="horz" wrap="square" lIns="144000" tIns="108000" rIns="144000" bIns="126000" rtlCol="0" anchor="b">
            <a:noAutofit/>
          </a:bodyPr>
          <a:lstStyle>
            <a:lvl1pPr marL="0" indent="0" algn="l" defTabSz="792000" rtl="0" eaLnBrk="1" latinLnBrk="0" hangingPunct="1">
              <a:lnSpc>
                <a:spcPct val="100000"/>
              </a:lnSpc>
              <a:spcBef>
                <a:spcPts val="600"/>
              </a:spcBef>
              <a:spcAft>
                <a:spcPts val="600"/>
              </a:spcAft>
              <a:buSzPct val="100000"/>
              <a:buFont typeface="Arial" panose="020B0604020202020204" pitchFamily="34" charset="0"/>
              <a:buNone/>
              <a:defRPr sz="1800" b="0" kern="1200" baseline="0">
                <a:solidFill>
                  <a:schemeClr val="tx1"/>
                </a:solidFill>
                <a:latin typeface="+mn-lt"/>
                <a:ea typeface="+mn-ea"/>
                <a:cs typeface="+mn-cs"/>
              </a:defRPr>
            </a:lvl1pPr>
            <a:lvl2pPr marL="288000" indent="-288000" algn="l" defTabSz="792000" rtl="0" eaLnBrk="1" latinLnBrk="0" hangingPunct="1">
              <a:lnSpc>
                <a:spcPct val="100000"/>
              </a:lnSpc>
              <a:spcBef>
                <a:spcPts val="0"/>
              </a:spcBef>
              <a:spcAft>
                <a:spcPts val="600"/>
              </a:spcAft>
              <a:buSzPct val="110000"/>
              <a:buFont typeface="Arial" panose="020B0604020202020204" pitchFamily="34" charset="0"/>
              <a:buChar char="+"/>
              <a:defRPr sz="1800" kern="1200" baseline="0">
                <a:solidFill>
                  <a:schemeClr val="tx1"/>
                </a:solidFill>
                <a:latin typeface="+mn-lt"/>
                <a:ea typeface="+mn-ea"/>
                <a:cs typeface="+mn-cs"/>
              </a:defRPr>
            </a:lvl2pPr>
            <a:lvl3pPr marL="576000" indent="-288000" algn="l" defTabSz="7920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3pPr>
            <a:lvl4pPr marL="864000" indent="-288000" algn="l" defTabSz="792000" rtl="0" eaLnBrk="1" latinLnBrk="0" hangingPunct="1">
              <a:lnSpc>
                <a:spcPct val="100000"/>
              </a:lnSpc>
              <a:spcBef>
                <a:spcPts val="0"/>
              </a:spcBef>
              <a:spcAft>
                <a:spcPts val="600"/>
              </a:spcAft>
              <a:buFont typeface="Arial" panose="020B0604020202020204" pitchFamily="34" charset="0"/>
              <a:buChar char="–"/>
              <a:defRPr sz="1800" kern="1200" baseline="0">
                <a:solidFill>
                  <a:schemeClr val="tx1"/>
                </a:solidFill>
                <a:latin typeface="+mn-lt"/>
                <a:ea typeface="+mn-ea"/>
                <a:cs typeface="+mn-cs"/>
              </a:defRPr>
            </a:lvl4pPr>
            <a:lvl5pPr marL="1152000" indent="-288000" algn="l" defTabSz="792000" rtl="0" eaLnBrk="1" latinLnBrk="0" hangingPunct="1">
              <a:lnSpc>
                <a:spcPct val="100000"/>
              </a:lnSpc>
              <a:spcBef>
                <a:spcPts val="0"/>
              </a:spcBef>
              <a:spcAft>
                <a:spcPts val="600"/>
              </a:spcAft>
              <a:buFont typeface="Arial" panose="020B0604020202020204" pitchFamily="34" charset="0"/>
              <a:buChar char="–"/>
              <a:tabLst/>
              <a:defRPr sz="1800" kern="1200" baseline="0">
                <a:solidFill>
                  <a:schemeClr val="tx1"/>
                </a:solidFill>
                <a:latin typeface="+mn-lt"/>
                <a:ea typeface="+mn-ea"/>
                <a:cs typeface="+mn-cs"/>
              </a:defRPr>
            </a:lvl5pPr>
            <a:lvl6pPr marL="288000" indent="-288000" algn="l" defTabSz="995488" rtl="0" eaLnBrk="1" latinLnBrk="0" hangingPunct="1">
              <a:lnSpc>
                <a:spcPct val="100000"/>
              </a:lnSpc>
              <a:spcBef>
                <a:spcPts val="0"/>
              </a:spcBef>
              <a:spcAft>
                <a:spcPts val="600"/>
              </a:spcAft>
              <a:buFont typeface="+mj-lt"/>
              <a:buAutoNum type="arabicPeriod"/>
              <a:defRPr sz="1800" kern="1200">
                <a:solidFill>
                  <a:schemeClr val="tx1"/>
                </a:solidFill>
                <a:latin typeface="+mn-lt"/>
                <a:ea typeface="+mn-ea"/>
                <a:cs typeface="+mn-cs"/>
              </a:defRPr>
            </a:lvl6pPr>
            <a:lvl7pPr marL="576000" indent="-288000" algn="l" defTabSz="995488"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864000" indent="-288000" algn="l" defTabSz="995488"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152000" indent="-288000" algn="l" defTabSz="995488"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bg1"/>
                </a:solidFill>
              </a:rPr>
              <a:t>Best Practice: Bi-Metallic Liners (GRCop-84 – Inconel 625) </a:t>
            </a:r>
          </a:p>
        </p:txBody>
      </p:sp>
      <p:sp>
        <p:nvSpPr>
          <p:cNvPr id="7" name="Textfeld 44">
            <a:extLst>
              <a:ext uri="{FF2B5EF4-FFF2-40B4-BE49-F238E27FC236}">
                <a16:creationId xmlns:a16="http://schemas.microsoft.com/office/drawing/2014/main" id="{CF571D37-9D6D-0AC8-8602-28B678DA6228}"/>
              </a:ext>
            </a:extLst>
          </p:cNvPr>
          <p:cNvSpPr txBox="1"/>
          <p:nvPr/>
        </p:nvSpPr>
        <p:spPr bwMode="gray">
          <a:xfrm>
            <a:off x="559656" y="1505024"/>
            <a:ext cx="6372795" cy="1231365"/>
          </a:xfrm>
          <a:prstGeom prst="rect">
            <a:avLst/>
          </a:prstGeom>
          <a:noFill/>
        </p:spPr>
        <p:txBody>
          <a:bodyPr vert="horz" wrap="square" lIns="0" tIns="0" rIns="0" bIns="0" rtlCol="0">
            <a:normAutofit/>
          </a:bodyPr>
          <a:lstStyle/>
          <a:p>
            <a:pPr algn="l">
              <a:spcAft>
                <a:spcPts val="1200"/>
              </a:spcAft>
              <a:buSzPct val="110000"/>
            </a:pPr>
            <a:r>
              <a:rPr lang="en-US" sz="1600" dirty="0"/>
              <a:t>Hybrid Additive Manufacturing of Liners and Jacket</a:t>
            </a:r>
          </a:p>
          <a:p>
            <a:pPr algn="l">
              <a:spcAft>
                <a:spcPts val="600"/>
              </a:spcAft>
              <a:buSzPct val="110000"/>
            </a:pPr>
            <a:r>
              <a:rPr lang="en-US" sz="1600" dirty="0"/>
              <a:t>End-to-end process chain incl. final machining</a:t>
            </a:r>
          </a:p>
        </p:txBody>
      </p:sp>
      <p:pic>
        <p:nvPicPr>
          <p:cNvPr id="11" name="Picture 49" descr="Z:\DMGMORI\Präsentationen\__MASTER\Powerpoint\grafiken\pfeil-kreis-verlauf.png">
            <a:extLst>
              <a:ext uri="{FF2B5EF4-FFF2-40B4-BE49-F238E27FC236}">
                <a16:creationId xmlns:a16="http://schemas.microsoft.com/office/drawing/2014/main" id="{EA59415F-F7D1-8320-1604-467C85256023}"/>
              </a:ext>
            </a:extLst>
          </p:cNvPr>
          <p:cNvPicPr>
            <a:picLocks noChangeAspect="1" noChangeArrowheads="1"/>
          </p:cNvPicPr>
          <p:nvPr>
            <p:custDataLst>
              <p:tags r:id="rId4"/>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48865" y="1484784"/>
            <a:ext cx="286607" cy="2866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9" descr="Z:\DMGMORI\Präsentationen\__MASTER\Powerpoint\grafiken\pfeil-kreis-verlauf.png">
            <a:extLst>
              <a:ext uri="{FF2B5EF4-FFF2-40B4-BE49-F238E27FC236}">
                <a16:creationId xmlns:a16="http://schemas.microsoft.com/office/drawing/2014/main" id="{E74C780F-EDC7-EEB7-29B9-1D5DB9FFC73B}"/>
              </a:ext>
            </a:extLst>
          </p:cNvPr>
          <p:cNvPicPr>
            <a:picLocks noChangeAspect="1" noChangeArrowheads="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48865" y="1877256"/>
            <a:ext cx="286607" cy="28660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 Verbindung mit Pfeil 37">
            <a:extLst>
              <a:ext uri="{FF2B5EF4-FFF2-40B4-BE49-F238E27FC236}">
                <a16:creationId xmlns:a16="http://schemas.microsoft.com/office/drawing/2014/main" id="{0AF125A0-3087-99A8-5ECB-6C2C0B632CEB}"/>
              </a:ext>
            </a:extLst>
          </p:cNvPr>
          <p:cNvCxnSpPr>
            <a:cxnSpLocks/>
          </p:cNvCxnSpPr>
          <p:nvPr/>
        </p:nvCxnSpPr>
        <p:spPr bwMode="gray">
          <a:xfrm>
            <a:off x="128464" y="3283998"/>
            <a:ext cx="5291820" cy="0"/>
          </a:xfrm>
          <a:prstGeom prst="straightConnector1">
            <a:avLst/>
          </a:prstGeom>
          <a:ln w="6350">
            <a:solidFill>
              <a:srgbClr val="F50506"/>
            </a:solidFill>
            <a:tailEnd type="triangle"/>
          </a:ln>
        </p:spPr>
        <p:style>
          <a:lnRef idx="1">
            <a:schemeClr val="accent1"/>
          </a:lnRef>
          <a:fillRef idx="0">
            <a:schemeClr val="accent1"/>
          </a:fillRef>
          <a:effectRef idx="0">
            <a:schemeClr val="accent1"/>
          </a:effectRef>
          <a:fontRef idx="minor">
            <a:schemeClr val="tx1"/>
          </a:fontRef>
        </p:style>
      </p:cxnSp>
      <p:pic>
        <p:nvPicPr>
          <p:cNvPr id="14" name="Grafik 5">
            <a:extLst>
              <a:ext uri="{FF2B5EF4-FFF2-40B4-BE49-F238E27FC236}">
                <a16:creationId xmlns:a16="http://schemas.microsoft.com/office/drawing/2014/main" id="{A096F162-A078-B645-078F-746D319AFC6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358754" y="2485277"/>
            <a:ext cx="1770367" cy="1597444"/>
          </a:xfrm>
          <a:prstGeom prst="rect">
            <a:avLst/>
          </a:prstGeom>
        </p:spPr>
      </p:pic>
      <p:pic>
        <p:nvPicPr>
          <p:cNvPr id="15" name="Picture 14">
            <a:extLst>
              <a:ext uri="{FF2B5EF4-FFF2-40B4-BE49-F238E27FC236}">
                <a16:creationId xmlns:a16="http://schemas.microsoft.com/office/drawing/2014/main" id="{BEC36CA2-E541-A86A-F85B-F429C374C48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514344" y="2585132"/>
            <a:ext cx="2366648" cy="1363032"/>
          </a:xfrm>
          <a:prstGeom prst="rect">
            <a:avLst/>
          </a:prstGeom>
        </p:spPr>
      </p:pic>
      <p:pic>
        <p:nvPicPr>
          <p:cNvPr id="16" name="Picture 15">
            <a:extLst>
              <a:ext uri="{FF2B5EF4-FFF2-40B4-BE49-F238E27FC236}">
                <a16:creationId xmlns:a16="http://schemas.microsoft.com/office/drawing/2014/main" id="{F34F6B17-984D-B572-C6A5-6639C994EAD1}"/>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42981" b="98787" l="66252" r="98479">
                        <a14:foregroundMark x1="77455" y1="87695" x2="73721" y2="90295"/>
                        <a14:foregroundMark x1="90180" y1="85442" x2="86445" y2="89428"/>
                        <a14:foregroundMark x1="93914" y1="91854" x2="93914" y2="91854"/>
                        <a14:foregroundMark x1="95436" y1="93414" x2="95436" y2="93414"/>
                        <a14:foregroundMark x1="80636" y1="97400" x2="82849" y2="97400"/>
                        <a14:foregroundMark x1="73306" y1="95841" x2="80221" y2="96534"/>
                        <a14:foregroundMark x1="67497" y1="93068" x2="68603" y2="93068"/>
                        <a14:foregroundMark x1="68741" y1="94801" x2="70124" y2="95494"/>
                        <a14:foregroundMark x1="67773" y1="44887" x2="68603" y2="44887"/>
                        <a14:foregroundMark x1="92393" y1="56326" x2="94191" y2="58406"/>
                        <a14:foregroundMark x1="96127" y1="58406" x2="97234" y2="57019"/>
                        <a14:foregroundMark x1="94053" y1="59272" x2="94882" y2="59272"/>
                        <a14:foregroundMark x1="90318" y1="51820" x2="93361" y2="55286"/>
                        <a14:foregroundMark x1="91978" y1="55633" x2="91978" y2="55633"/>
                        <a14:foregroundMark x1="97234" y1="56153" x2="97234" y2="56153"/>
                        <a14:foregroundMark x1="69018" y1="56499" x2="69018" y2="56499"/>
                        <a14:foregroundMark x1="83264" y1="97227" x2="84647" y2="96534"/>
                        <a14:foregroundMark x1="85754" y1="96534" x2="88797" y2="97227"/>
                        <a14:foregroundMark x1="89627" y1="96880" x2="90318" y2="96707"/>
                        <a14:foregroundMark x1="90871" y1="96534" x2="93776" y2="95667"/>
                        <a14:foregroundMark x1="94053" y1="96187" x2="95159" y2="95667"/>
                        <a14:foregroundMark x1="96127" y1="93414" x2="96127" y2="93414"/>
                        <a14:foregroundMark x1="67635" y1="93934" x2="68465" y2="95147"/>
                        <a14:backgroundMark x1="70954" y1="68804" x2="70954" y2="68804"/>
                        <a14:backgroundMark x1="67911" y1="58925" x2="67911" y2="82496"/>
                        <a14:backgroundMark x1="77317" y1="83709" x2="73167" y2="75563"/>
                        <a14:backgroundMark x1="74965" y1="54766" x2="73721" y2="61005"/>
                        <a14:backgroundMark x1="75242" y1="52686" x2="75242" y2="54766"/>
                        <a14:backgroundMark x1="69571" y1="53899" x2="66805" y2="56326"/>
                        <a14:backgroundMark x1="70401" y1="46967" x2="65007" y2="50087"/>
                        <a14:backgroundMark x1="66805" y1="51300" x2="66252" y2="52513"/>
                        <a14:backgroundMark x1="66667" y1="93761" x2="67497" y2="95667"/>
                        <a14:backgroundMark x1="67220" y1="91681" x2="65837" y2="93241"/>
                        <a14:backgroundMark x1="73444" y1="97574" x2="78976" y2="98094"/>
                        <a14:backgroundMark x1="79945" y1="98440" x2="86860" y2="98267"/>
                        <a14:backgroundMark x1="77040" y1="85095" x2="77040" y2="85095"/>
                        <a14:backgroundMark x1="86722" y1="85962" x2="86722" y2="85962"/>
                      </a14:backgroundRemoval>
                    </a14:imgEffect>
                  </a14:imgLayer>
                </a14:imgProps>
              </a:ext>
            </a:extLst>
          </a:blip>
          <a:srcRect l="65490" t="40601"/>
          <a:stretch/>
        </p:blipFill>
        <p:spPr>
          <a:xfrm>
            <a:off x="5804156" y="2690191"/>
            <a:ext cx="864579" cy="1187615"/>
          </a:xfrm>
          <a:prstGeom prst="rect">
            <a:avLst/>
          </a:prstGeom>
        </p:spPr>
      </p:pic>
      <p:sp>
        <p:nvSpPr>
          <p:cNvPr id="18" name="Snip Single Corner Rectangle 64">
            <a:extLst>
              <a:ext uri="{FF2B5EF4-FFF2-40B4-BE49-F238E27FC236}">
                <a16:creationId xmlns:a16="http://schemas.microsoft.com/office/drawing/2014/main" id="{4EFE2CBD-ADB7-EA46-D57A-D53F393AA009}"/>
              </a:ext>
            </a:extLst>
          </p:cNvPr>
          <p:cNvSpPr/>
          <p:nvPr>
            <p:custDataLst>
              <p:tags r:id="rId6"/>
            </p:custDataLst>
          </p:nvPr>
        </p:nvSpPr>
        <p:spPr>
          <a:xfrm flipV="1">
            <a:off x="7199710" y="1556792"/>
            <a:ext cx="2433240" cy="2772512"/>
          </a:xfrm>
          <a:prstGeom prst="snip1Rect">
            <a:avLst>
              <a:gd name="adj" fmla="val 23675"/>
            </a:avLst>
          </a:prstGeom>
          <a:noFill/>
          <a:ln w="25400">
            <a:gradFill>
              <a:gsLst>
                <a:gs pos="25000">
                  <a:schemeClr val="bg2"/>
                </a:gs>
                <a:gs pos="50000">
                  <a:schemeClr val="tx1">
                    <a:alpha val="85000"/>
                  </a:schemeClr>
                </a:gs>
                <a:gs pos="75000">
                  <a:schemeClr val="tx2"/>
                </a:gs>
              </a:gsLst>
              <a:lin ang="13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19" name="Snip Single Corner Rectangle 64">
            <a:extLst>
              <a:ext uri="{FF2B5EF4-FFF2-40B4-BE49-F238E27FC236}">
                <a16:creationId xmlns:a16="http://schemas.microsoft.com/office/drawing/2014/main" id="{AB1747D6-DA3B-05DA-7416-A4A95DA763AB}"/>
              </a:ext>
            </a:extLst>
          </p:cNvPr>
          <p:cNvSpPr/>
          <p:nvPr>
            <p:custDataLst>
              <p:tags r:id="rId7"/>
            </p:custDataLst>
          </p:nvPr>
        </p:nvSpPr>
        <p:spPr>
          <a:xfrm>
            <a:off x="7113240" y="1556792"/>
            <a:ext cx="1656184" cy="576064"/>
          </a:xfrm>
          <a:prstGeom prst="rect">
            <a:avLst/>
          </a:prstGeom>
        </p:spPr>
        <p:txBody>
          <a:bodyPr wrap="square" lIns="144000" anchor="ctr">
            <a:noAutofit/>
          </a:bodyPr>
          <a:lstStyle/>
          <a:p>
            <a:pPr defTabSz="792000">
              <a:spcAft>
                <a:spcPts val="425"/>
              </a:spcAft>
            </a:pPr>
            <a:r>
              <a:rPr lang="de-DE" sz="1600" b="1" dirty="0"/>
              <a:t>CUSTOMER BENEFITS</a:t>
            </a:r>
          </a:p>
        </p:txBody>
      </p:sp>
      <p:sp>
        <p:nvSpPr>
          <p:cNvPr id="20" name="Textfeld 29">
            <a:extLst>
              <a:ext uri="{FF2B5EF4-FFF2-40B4-BE49-F238E27FC236}">
                <a16:creationId xmlns:a16="http://schemas.microsoft.com/office/drawing/2014/main" id="{F5A7B623-B34E-1555-0284-C9A689FE7EC1}"/>
              </a:ext>
            </a:extLst>
          </p:cNvPr>
          <p:cNvSpPr txBox="1"/>
          <p:nvPr/>
        </p:nvSpPr>
        <p:spPr bwMode="gray">
          <a:xfrm>
            <a:off x="7280100" y="2132856"/>
            <a:ext cx="2323636" cy="2196447"/>
          </a:xfrm>
          <a:prstGeom prst="rect">
            <a:avLst/>
          </a:prstGeom>
          <a:noFill/>
        </p:spPr>
        <p:txBody>
          <a:bodyPr vert="horz" wrap="square" lIns="0" tIns="0" rIns="0" bIns="0" rtlCol="0">
            <a:normAutofit/>
          </a:bodyPr>
          <a:lstStyle/>
          <a:p>
            <a:pPr marL="288000" indent="-288000" algn="l">
              <a:spcAft>
                <a:spcPts val="600"/>
              </a:spcAft>
              <a:buSzPct val="110000"/>
              <a:buFont typeface="Arial" panose="020B0604020202020204" pitchFamily="34" charset="0"/>
              <a:buChar char="+"/>
            </a:pPr>
            <a:r>
              <a:rPr lang="en-US" sz="1400" dirty="0"/>
              <a:t>90% lead time reduction</a:t>
            </a:r>
          </a:p>
          <a:p>
            <a:pPr marL="288000" indent="-288000" algn="l">
              <a:spcAft>
                <a:spcPts val="600"/>
              </a:spcAft>
              <a:buSzPct val="110000"/>
              <a:buFont typeface="Arial" panose="020B0604020202020204" pitchFamily="34" charset="0"/>
              <a:buChar char="+"/>
            </a:pPr>
            <a:r>
              <a:rPr lang="en-US" sz="1400" dirty="0"/>
              <a:t>Functional integration</a:t>
            </a:r>
          </a:p>
          <a:p>
            <a:pPr marL="288000" indent="-288000" algn="l">
              <a:spcAft>
                <a:spcPts val="600"/>
              </a:spcAft>
              <a:buSzPct val="110000"/>
              <a:buFont typeface="Arial" panose="020B0604020202020204" pitchFamily="34" charset="0"/>
              <a:buChar char="+"/>
            </a:pPr>
            <a:r>
              <a:rPr lang="en-US" sz="1400" dirty="0"/>
              <a:t>Direct handover of data with CELOS</a:t>
            </a:r>
          </a:p>
          <a:p>
            <a:pPr marL="288000" indent="-288000" algn="l">
              <a:spcAft>
                <a:spcPts val="600"/>
              </a:spcAft>
              <a:buSzPct val="110000"/>
              <a:buFont typeface="Arial" panose="020B0604020202020204" pitchFamily="34" charset="0"/>
              <a:buChar char="+"/>
            </a:pPr>
            <a:r>
              <a:rPr lang="en-US" sz="1400" dirty="0"/>
              <a:t>Perfect process chain for bi-metallic parts</a:t>
            </a:r>
          </a:p>
          <a:p>
            <a:pPr marL="288000" indent="-288000" algn="l">
              <a:spcAft>
                <a:spcPts val="600"/>
              </a:spcAft>
              <a:buSzPct val="110000"/>
              <a:buFont typeface="Arial" panose="020B0604020202020204" pitchFamily="34" charset="0"/>
              <a:buChar char="+"/>
            </a:pPr>
            <a:r>
              <a:rPr lang="en-US" sz="1400" dirty="0"/>
              <a:t>Hot fire tested for        880 sec</a:t>
            </a:r>
          </a:p>
        </p:txBody>
      </p:sp>
      <p:sp>
        <p:nvSpPr>
          <p:cNvPr id="21" name="Snip Single Corner Rectangle 64">
            <a:extLst>
              <a:ext uri="{FF2B5EF4-FFF2-40B4-BE49-F238E27FC236}">
                <a16:creationId xmlns:a16="http://schemas.microsoft.com/office/drawing/2014/main" id="{55184005-E82A-7D93-D970-BA7C40260B0E}"/>
              </a:ext>
            </a:extLst>
          </p:cNvPr>
          <p:cNvSpPr/>
          <p:nvPr>
            <p:custDataLst>
              <p:tags r:id="rId8"/>
            </p:custDataLst>
          </p:nvPr>
        </p:nvSpPr>
        <p:spPr>
          <a:xfrm>
            <a:off x="7113241" y="4545384"/>
            <a:ext cx="1656184" cy="576064"/>
          </a:xfrm>
          <a:prstGeom prst="rect">
            <a:avLst/>
          </a:prstGeom>
        </p:spPr>
        <p:txBody>
          <a:bodyPr wrap="square" lIns="144000" anchor="ctr">
            <a:noAutofit/>
          </a:bodyPr>
          <a:lstStyle/>
          <a:p>
            <a:pPr defTabSz="792000">
              <a:spcAft>
                <a:spcPts val="425"/>
              </a:spcAft>
            </a:pPr>
            <a:r>
              <a:rPr lang="de-DE" sz="1600" b="1" dirty="0"/>
              <a:t>CUSTOMER DETAILS</a:t>
            </a:r>
          </a:p>
        </p:txBody>
      </p:sp>
      <p:sp>
        <p:nvSpPr>
          <p:cNvPr id="22" name="Snip Single Corner Rectangle 64">
            <a:extLst>
              <a:ext uri="{FF2B5EF4-FFF2-40B4-BE49-F238E27FC236}">
                <a16:creationId xmlns:a16="http://schemas.microsoft.com/office/drawing/2014/main" id="{50E1F6EA-A15D-7D5D-2B61-E3D426446E1C}"/>
              </a:ext>
            </a:extLst>
          </p:cNvPr>
          <p:cNvSpPr/>
          <p:nvPr>
            <p:custDataLst>
              <p:tags r:id="rId9"/>
            </p:custDataLst>
          </p:nvPr>
        </p:nvSpPr>
        <p:spPr>
          <a:xfrm flipV="1">
            <a:off x="7199711" y="4545384"/>
            <a:ext cx="2433240" cy="1907952"/>
          </a:xfrm>
          <a:prstGeom prst="snip1Rect">
            <a:avLst>
              <a:gd name="adj" fmla="val 23675"/>
            </a:avLst>
          </a:prstGeom>
          <a:noFill/>
          <a:ln w="25400">
            <a:gradFill>
              <a:gsLst>
                <a:gs pos="25000">
                  <a:schemeClr val="bg2"/>
                </a:gs>
                <a:gs pos="50000">
                  <a:schemeClr val="tx1">
                    <a:alpha val="85000"/>
                  </a:schemeClr>
                </a:gs>
                <a:gs pos="75000">
                  <a:schemeClr val="tx2"/>
                </a:gs>
              </a:gsLst>
              <a:lin ang="13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23" name="Textfeld 28">
            <a:extLst>
              <a:ext uri="{FF2B5EF4-FFF2-40B4-BE49-F238E27FC236}">
                <a16:creationId xmlns:a16="http://schemas.microsoft.com/office/drawing/2014/main" id="{DF5671D0-5550-D1A4-EF11-279C7334E139}"/>
              </a:ext>
            </a:extLst>
          </p:cNvPr>
          <p:cNvSpPr txBox="1"/>
          <p:nvPr/>
        </p:nvSpPr>
        <p:spPr bwMode="gray">
          <a:xfrm>
            <a:off x="7280100" y="5231492"/>
            <a:ext cx="2377034" cy="1080120"/>
          </a:xfrm>
          <a:prstGeom prst="rect">
            <a:avLst/>
          </a:prstGeom>
          <a:noFill/>
        </p:spPr>
        <p:txBody>
          <a:bodyPr vert="horz" wrap="square" lIns="0" tIns="0" rIns="0" bIns="0" rtlCol="0">
            <a:normAutofit/>
          </a:bodyPr>
          <a:lstStyle/>
          <a:p>
            <a:pPr marL="288000" indent="-288000" algn="l">
              <a:spcAft>
                <a:spcPts val="600"/>
              </a:spcAft>
              <a:buSzPct val="110000"/>
              <a:buFont typeface="Arial" panose="020B0604020202020204" pitchFamily="34" charset="0"/>
              <a:buChar char="+"/>
            </a:pPr>
            <a:r>
              <a:rPr lang="en-US" sz="1400" dirty="0"/>
              <a:t>Location: USA</a:t>
            </a:r>
          </a:p>
          <a:p>
            <a:pPr marL="288000" indent="-288000">
              <a:spcAft>
                <a:spcPts val="600"/>
              </a:spcAft>
              <a:buSzPct val="110000"/>
              <a:buFont typeface="Arial" panose="020B0604020202020204" pitchFamily="34" charset="0"/>
              <a:buChar char="+"/>
            </a:pPr>
            <a:r>
              <a:rPr lang="en-US" sz="1400" dirty="0"/>
              <a:t>Installed Base:               1x LASERTEC 30 </a:t>
            </a:r>
            <a:r>
              <a:rPr lang="en-US" sz="1400" i="1" dirty="0">
                <a:solidFill>
                  <a:srgbClr val="FF0000"/>
                </a:solidFill>
              </a:rPr>
              <a:t>SLM   </a:t>
            </a:r>
            <a:r>
              <a:rPr lang="en-US" sz="1400" dirty="0"/>
              <a:t>1x LASERTEC 4300 </a:t>
            </a:r>
            <a:r>
              <a:rPr lang="en-US" sz="1400" i="1" dirty="0">
                <a:solidFill>
                  <a:srgbClr val="FF0000"/>
                </a:solidFill>
              </a:rPr>
              <a:t>3D</a:t>
            </a:r>
            <a:endParaRPr lang="en-US" sz="1400" dirty="0"/>
          </a:p>
        </p:txBody>
      </p:sp>
      <p:sp>
        <p:nvSpPr>
          <p:cNvPr id="25" name="Textfeld 22">
            <a:extLst>
              <a:ext uri="{FF2B5EF4-FFF2-40B4-BE49-F238E27FC236}">
                <a16:creationId xmlns:a16="http://schemas.microsoft.com/office/drawing/2014/main" id="{934683FE-34E0-93BF-02F1-5604D7624C9F}"/>
              </a:ext>
            </a:extLst>
          </p:cNvPr>
          <p:cNvSpPr txBox="1"/>
          <p:nvPr/>
        </p:nvSpPr>
        <p:spPr bwMode="gray">
          <a:xfrm>
            <a:off x="702438" y="4183225"/>
            <a:ext cx="1424577" cy="172198"/>
          </a:xfrm>
          <a:prstGeom prst="rect">
            <a:avLst/>
          </a:prstGeom>
          <a:noFill/>
        </p:spPr>
        <p:txBody>
          <a:bodyPr vert="horz" wrap="square" lIns="0" tIns="0" rIns="0" bIns="0" rtlCol="0">
            <a:normAutofit/>
          </a:bodyPr>
          <a:lstStyle/>
          <a:p>
            <a:pPr algn="l">
              <a:spcAft>
                <a:spcPts val="600"/>
              </a:spcAft>
              <a:buSzPct val="110000"/>
            </a:pPr>
            <a:r>
              <a:rPr lang="de-DE" sz="600" dirty="0"/>
              <a:t>LASERTEC 30 </a:t>
            </a:r>
            <a:r>
              <a:rPr lang="de-DE" sz="600" i="1" dirty="0">
                <a:solidFill>
                  <a:srgbClr val="FF0000"/>
                </a:solidFill>
              </a:rPr>
              <a:t>SLM </a:t>
            </a:r>
            <a:r>
              <a:rPr lang="de-DE" sz="600" dirty="0"/>
              <a:t>2nd generation</a:t>
            </a:r>
          </a:p>
        </p:txBody>
      </p:sp>
      <p:sp>
        <p:nvSpPr>
          <p:cNvPr id="26" name="Textfeld 25">
            <a:extLst>
              <a:ext uri="{FF2B5EF4-FFF2-40B4-BE49-F238E27FC236}">
                <a16:creationId xmlns:a16="http://schemas.microsoft.com/office/drawing/2014/main" id="{9EBFB877-C0F7-AF4A-2353-70B04D6788C0}"/>
              </a:ext>
            </a:extLst>
          </p:cNvPr>
          <p:cNvSpPr txBox="1"/>
          <p:nvPr/>
        </p:nvSpPr>
        <p:spPr bwMode="gray">
          <a:xfrm>
            <a:off x="3227397" y="4183225"/>
            <a:ext cx="1037312" cy="172198"/>
          </a:xfrm>
          <a:prstGeom prst="rect">
            <a:avLst/>
          </a:prstGeom>
          <a:noFill/>
        </p:spPr>
        <p:txBody>
          <a:bodyPr vert="horz" wrap="square" lIns="0" tIns="0" rIns="0" bIns="0" rtlCol="0">
            <a:normAutofit/>
          </a:bodyPr>
          <a:lstStyle/>
          <a:p>
            <a:pPr algn="l">
              <a:spcAft>
                <a:spcPts val="600"/>
              </a:spcAft>
              <a:buSzPct val="110000"/>
            </a:pPr>
            <a:r>
              <a:rPr lang="de-DE" sz="600" dirty="0"/>
              <a:t>LASERTEC 4300 </a:t>
            </a:r>
            <a:r>
              <a:rPr lang="de-DE" sz="600" i="1" dirty="0">
                <a:solidFill>
                  <a:schemeClr val="bg2"/>
                </a:solidFill>
              </a:rPr>
              <a:t>3D</a:t>
            </a:r>
          </a:p>
        </p:txBody>
      </p:sp>
      <p:sp>
        <p:nvSpPr>
          <p:cNvPr id="28" name="Textfeld 30">
            <a:extLst>
              <a:ext uri="{FF2B5EF4-FFF2-40B4-BE49-F238E27FC236}">
                <a16:creationId xmlns:a16="http://schemas.microsoft.com/office/drawing/2014/main" id="{A69F51B5-5598-07E3-B112-00364AA5C1CB}"/>
              </a:ext>
            </a:extLst>
          </p:cNvPr>
          <p:cNvSpPr txBox="1"/>
          <p:nvPr/>
        </p:nvSpPr>
        <p:spPr bwMode="gray">
          <a:xfrm>
            <a:off x="5696193" y="4183224"/>
            <a:ext cx="1063253" cy="383775"/>
          </a:xfrm>
          <a:prstGeom prst="rect">
            <a:avLst/>
          </a:prstGeom>
          <a:noFill/>
        </p:spPr>
        <p:txBody>
          <a:bodyPr vert="horz" wrap="square" lIns="0" tIns="0" rIns="0" bIns="0" rtlCol="0">
            <a:normAutofit/>
          </a:bodyPr>
          <a:lstStyle/>
          <a:p>
            <a:pPr algn="ctr">
              <a:spcAft>
                <a:spcPts val="600"/>
              </a:spcAft>
              <a:buSzPct val="110000"/>
            </a:pPr>
            <a:r>
              <a:rPr lang="de-DE" sz="600" dirty="0"/>
              <a:t>Bi-metallic liner</a:t>
            </a:r>
            <a:endParaRPr lang="de-DE" sz="600" i="1" dirty="0">
              <a:solidFill>
                <a:srgbClr val="FF0000"/>
              </a:solidFill>
            </a:endParaRPr>
          </a:p>
        </p:txBody>
      </p:sp>
      <p:sp>
        <p:nvSpPr>
          <p:cNvPr id="29" name="Snip Single Corner Rectangle 64">
            <a:extLst>
              <a:ext uri="{FF2B5EF4-FFF2-40B4-BE49-F238E27FC236}">
                <a16:creationId xmlns:a16="http://schemas.microsoft.com/office/drawing/2014/main" id="{47658141-8CC1-67A3-2439-AD4BB40EA7D7}"/>
              </a:ext>
            </a:extLst>
          </p:cNvPr>
          <p:cNvSpPr/>
          <p:nvPr>
            <p:custDataLst>
              <p:tags r:id="rId10"/>
            </p:custDataLst>
          </p:nvPr>
        </p:nvSpPr>
        <p:spPr>
          <a:xfrm>
            <a:off x="202952" y="4545384"/>
            <a:ext cx="2517800" cy="303181"/>
          </a:xfrm>
          <a:prstGeom prst="rect">
            <a:avLst/>
          </a:prstGeom>
        </p:spPr>
        <p:txBody>
          <a:bodyPr wrap="square" lIns="144000" anchor="ctr">
            <a:noAutofit/>
          </a:bodyPr>
          <a:lstStyle/>
          <a:p>
            <a:pPr defTabSz="792000">
              <a:spcAft>
                <a:spcPts val="425"/>
              </a:spcAft>
            </a:pPr>
            <a:r>
              <a:rPr lang="de-DE" sz="1600" b="1" dirty="0"/>
              <a:t>PROCESS DETAILS</a:t>
            </a:r>
          </a:p>
        </p:txBody>
      </p:sp>
      <p:sp>
        <p:nvSpPr>
          <p:cNvPr id="30" name="Snip Single Corner Rectangle 64">
            <a:extLst>
              <a:ext uri="{FF2B5EF4-FFF2-40B4-BE49-F238E27FC236}">
                <a16:creationId xmlns:a16="http://schemas.microsoft.com/office/drawing/2014/main" id="{D088A326-F73B-A43D-6602-E4F51B1A3CBB}"/>
              </a:ext>
            </a:extLst>
          </p:cNvPr>
          <p:cNvSpPr/>
          <p:nvPr>
            <p:custDataLst>
              <p:tags r:id="rId11"/>
            </p:custDataLst>
          </p:nvPr>
        </p:nvSpPr>
        <p:spPr>
          <a:xfrm flipV="1">
            <a:off x="273000" y="4545384"/>
            <a:ext cx="6707077" cy="1907952"/>
          </a:xfrm>
          <a:prstGeom prst="snip1Rect">
            <a:avLst>
              <a:gd name="adj" fmla="val 23675"/>
            </a:avLst>
          </a:prstGeom>
          <a:noFill/>
          <a:ln w="25400">
            <a:gradFill>
              <a:gsLst>
                <a:gs pos="25000">
                  <a:schemeClr val="bg2"/>
                </a:gs>
                <a:gs pos="50000">
                  <a:schemeClr val="tx1">
                    <a:alpha val="85000"/>
                  </a:schemeClr>
                </a:gs>
                <a:gs pos="75000">
                  <a:schemeClr val="tx2"/>
                </a:gs>
              </a:gsLst>
              <a:lin ang="13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grpSp>
        <p:nvGrpSpPr>
          <p:cNvPr id="31" name="Group 30">
            <a:extLst>
              <a:ext uri="{FF2B5EF4-FFF2-40B4-BE49-F238E27FC236}">
                <a16:creationId xmlns:a16="http://schemas.microsoft.com/office/drawing/2014/main" id="{7EDFB218-8570-78F3-66C9-0B5A0615F7F2}"/>
              </a:ext>
            </a:extLst>
          </p:cNvPr>
          <p:cNvGrpSpPr/>
          <p:nvPr/>
        </p:nvGrpSpPr>
        <p:grpSpPr>
          <a:xfrm>
            <a:off x="457197" y="4895811"/>
            <a:ext cx="6306353" cy="1077194"/>
            <a:chOff x="457197" y="4895811"/>
            <a:chExt cx="6306353" cy="1077194"/>
          </a:xfrm>
        </p:grpSpPr>
        <p:pic>
          <p:nvPicPr>
            <p:cNvPr id="32" name="Picture 31">
              <a:extLst>
                <a:ext uri="{FF2B5EF4-FFF2-40B4-BE49-F238E27FC236}">
                  <a16:creationId xmlns:a16="http://schemas.microsoft.com/office/drawing/2014/main" id="{1291E3DC-9C31-63EE-7221-D868AA297158}"/>
                </a:ext>
              </a:extLst>
            </p:cNvPr>
            <p:cNvPicPr>
              <a:picLocks noChangeAspect="1"/>
            </p:cNvPicPr>
            <p:nvPr/>
          </p:nvPicPr>
          <p:blipFill rotWithShape="1">
            <a:blip r:embed="rId26"/>
            <a:srcRect t="40174"/>
            <a:stretch/>
          </p:blipFill>
          <p:spPr>
            <a:xfrm>
              <a:off x="4525028" y="4904223"/>
              <a:ext cx="2238522" cy="1068782"/>
            </a:xfrm>
            <a:prstGeom prst="rect">
              <a:avLst/>
            </a:prstGeom>
          </p:spPr>
        </p:pic>
        <p:grpSp>
          <p:nvGrpSpPr>
            <p:cNvPr id="33" name="Group 32">
              <a:extLst>
                <a:ext uri="{FF2B5EF4-FFF2-40B4-BE49-F238E27FC236}">
                  <a16:creationId xmlns:a16="http://schemas.microsoft.com/office/drawing/2014/main" id="{460B8065-2D66-18C9-14FB-131E0975033F}"/>
                </a:ext>
              </a:extLst>
            </p:cNvPr>
            <p:cNvGrpSpPr/>
            <p:nvPr/>
          </p:nvGrpSpPr>
          <p:grpSpPr>
            <a:xfrm>
              <a:off x="457197" y="4895811"/>
              <a:ext cx="4075160" cy="1057314"/>
              <a:chOff x="457197" y="4895811"/>
              <a:chExt cx="4075160" cy="1057314"/>
            </a:xfrm>
          </p:grpSpPr>
          <p:pic>
            <p:nvPicPr>
              <p:cNvPr id="34" name="Picture 33">
                <a:extLst>
                  <a:ext uri="{FF2B5EF4-FFF2-40B4-BE49-F238E27FC236}">
                    <a16:creationId xmlns:a16="http://schemas.microsoft.com/office/drawing/2014/main" id="{06F58889-55FE-9F5A-67C5-0BA0F84F6363}"/>
                  </a:ext>
                </a:extLst>
              </p:cNvPr>
              <p:cNvPicPr>
                <a:picLocks noChangeAspect="1"/>
              </p:cNvPicPr>
              <p:nvPr/>
            </p:nvPicPr>
            <p:blipFill rotWithShape="1">
              <a:blip r:embed="rId26"/>
              <a:srcRect b="59736"/>
              <a:stretch/>
            </p:blipFill>
            <p:spPr>
              <a:xfrm>
                <a:off x="1250678" y="4895811"/>
                <a:ext cx="3281679" cy="1054520"/>
              </a:xfrm>
              <a:prstGeom prst="rect">
                <a:avLst/>
              </a:prstGeom>
            </p:spPr>
          </p:pic>
          <p:pic>
            <p:nvPicPr>
              <p:cNvPr id="35" name="Picture 34">
                <a:extLst>
                  <a:ext uri="{FF2B5EF4-FFF2-40B4-BE49-F238E27FC236}">
                    <a16:creationId xmlns:a16="http://schemas.microsoft.com/office/drawing/2014/main" id="{A0ABD677-2769-D9EA-37FF-6210E34AC965}"/>
                  </a:ext>
                </a:extLst>
              </p:cNvPr>
              <p:cNvPicPr>
                <a:picLocks noChangeAspect="1"/>
              </p:cNvPicPr>
              <p:nvPr/>
            </p:nvPicPr>
            <p:blipFill>
              <a:blip r:embed="rId27"/>
              <a:stretch>
                <a:fillRect/>
              </a:stretch>
            </p:blipFill>
            <p:spPr>
              <a:xfrm>
                <a:off x="457197" y="4910182"/>
                <a:ext cx="795862" cy="1042943"/>
              </a:xfrm>
              <a:prstGeom prst="rect">
                <a:avLst/>
              </a:prstGeom>
            </p:spPr>
          </p:pic>
        </p:grpSp>
      </p:grpSp>
      <p:sp>
        <p:nvSpPr>
          <p:cNvPr id="41" name="background">
            <a:extLst>
              <a:ext uri="{FF2B5EF4-FFF2-40B4-BE49-F238E27FC236}">
                <a16:creationId xmlns:a16="http://schemas.microsoft.com/office/drawing/2014/main" id="{5B547A34-D96D-C763-C30A-A24EC528DEE1}"/>
              </a:ext>
            </a:extLst>
          </p:cNvPr>
          <p:cNvSpPr>
            <a:spLocks noChangeAspect="1"/>
          </p:cNvSpPr>
          <p:nvPr>
            <p:custDataLst>
              <p:tags r:id="rId12"/>
            </p:custDataLst>
          </p:nvPr>
        </p:nvSpPr>
        <p:spPr bwMode="gray">
          <a:xfrm>
            <a:off x="1091041" y="5776438"/>
            <a:ext cx="152400" cy="152400"/>
          </a:xfrm>
          <a:prstGeom prst="ellipse">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dk1"/>
                </a:solidFill>
              </a:rPr>
              <a:t>1</a:t>
            </a:r>
          </a:p>
        </p:txBody>
      </p:sp>
      <p:sp>
        <p:nvSpPr>
          <p:cNvPr id="42" name="background">
            <a:extLst>
              <a:ext uri="{FF2B5EF4-FFF2-40B4-BE49-F238E27FC236}">
                <a16:creationId xmlns:a16="http://schemas.microsoft.com/office/drawing/2014/main" id="{2D3F5605-8528-CC14-5700-D06793CB24C3}"/>
              </a:ext>
            </a:extLst>
          </p:cNvPr>
          <p:cNvSpPr>
            <a:spLocks noChangeAspect="1"/>
          </p:cNvSpPr>
          <p:nvPr>
            <p:custDataLst>
              <p:tags r:id="rId13"/>
            </p:custDataLst>
          </p:nvPr>
        </p:nvSpPr>
        <p:spPr bwMode="gray">
          <a:xfrm>
            <a:off x="2744111" y="5776438"/>
            <a:ext cx="152400" cy="152400"/>
          </a:xfrm>
          <a:prstGeom prst="ellipse">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dk1"/>
                </a:solidFill>
              </a:rPr>
              <a:t>2</a:t>
            </a:r>
          </a:p>
        </p:txBody>
      </p:sp>
      <p:sp>
        <p:nvSpPr>
          <p:cNvPr id="44" name="background">
            <a:extLst>
              <a:ext uri="{FF2B5EF4-FFF2-40B4-BE49-F238E27FC236}">
                <a16:creationId xmlns:a16="http://schemas.microsoft.com/office/drawing/2014/main" id="{1DB08C85-D151-5A0B-C0F4-78D0F0AC60DB}"/>
              </a:ext>
            </a:extLst>
          </p:cNvPr>
          <p:cNvSpPr>
            <a:spLocks noChangeAspect="1"/>
          </p:cNvSpPr>
          <p:nvPr>
            <p:custDataLst>
              <p:tags r:id="rId14"/>
            </p:custDataLst>
          </p:nvPr>
        </p:nvSpPr>
        <p:spPr bwMode="gray">
          <a:xfrm>
            <a:off x="4351044" y="5776438"/>
            <a:ext cx="152400" cy="152400"/>
          </a:xfrm>
          <a:prstGeom prst="ellipse">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dk1"/>
                </a:solidFill>
              </a:rPr>
              <a:t>3</a:t>
            </a:r>
          </a:p>
        </p:txBody>
      </p:sp>
      <p:sp>
        <p:nvSpPr>
          <p:cNvPr id="45" name="background">
            <a:extLst>
              <a:ext uri="{FF2B5EF4-FFF2-40B4-BE49-F238E27FC236}">
                <a16:creationId xmlns:a16="http://schemas.microsoft.com/office/drawing/2014/main" id="{E50CD0FD-DC5D-3B38-8FD8-71F795BEAFF9}"/>
              </a:ext>
            </a:extLst>
          </p:cNvPr>
          <p:cNvSpPr>
            <a:spLocks noChangeAspect="1"/>
          </p:cNvSpPr>
          <p:nvPr>
            <p:custDataLst>
              <p:tags r:id="rId15"/>
            </p:custDataLst>
          </p:nvPr>
        </p:nvSpPr>
        <p:spPr bwMode="gray">
          <a:xfrm>
            <a:off x="5834490" y="5776438"/>
            <a:ext cx="152400" cy="152400"/>
          </a:xfrm>
          <a:prstGeom prst="ellipse">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dirty="0">
                <a:solidFill>
                  <a:schemeClr val="dk1"/>
                </a:solidFill>
              </a:rPr>
              <a:t>4</a:t>
            </a:r>
          </a:p>
        </p:txBody>
      </p:sp>
      <p:sp>
        <p:nvSpPr>
          <p:cNvPr id="46" name="background">
            <a:extLst>
              <a:ext uri="{FF2B5EF4-FFF2-40B4-BE49-F238E27FC236}">
                <a16:creationId xmlns:a16="http://schemas.microsoft.com/office/drawing/2014/main" id="{90CC5FB8-3EB1-E838-861A-3EE6FA722773}"/>
              </a:ext>
            </a:extLst>
          </p:cNvPr>
          <p:cNvSpPr>
            <a:spLocks noChangeAspect="1"/>
          </p:cNvSpPr>
          <p:nvPr>
            <p:custDataLst>
              <p:tags r:id="rId16"/>
            </p:custDataLst>
          </p:nvPr>
        </p:nvSpPr>
        <p:spPr bwMode="gray">
          <a:xfrm>
            <a:off x="6583909" y="5776438"/>
            <a:ext cx="152400" cy="152400"/>
          </a:xfrm>
          <a:prstGeom prst="ellipse">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dk1"/>
                </a:solidFill>
              </a:rPr>
              <a:t>5</a:t>
            </a:r>
            <a:endParaRPr lang="en-US" sz="700" dirty="0" err="1">
              <a:solidFill>
                <a:schemeClr val="dk1"/>
              </a:solidFill>
            </a:endParaRPr>
          </a:p>
        </p:txBody>
      </p:sp>
      <p:sp>
        <p:nvSpPr>
          <p:cNvPr id="47" name="Textfeld 32">
            <a:extLst>
              <a:ext uri="{FF2B5EF4-FFF2-40B4-BE49-F238E27FC236}">
                <a16:creationId xmlns:a16="http://schemas.microsoft.com/office/drawing/2014/main" id="{268069BB-08C3-B4C5-D9E9-AD0C12706F67}"/>
              </a:ext>
            </a:extLst>
          </p:cNvPr>
          <p:cNvSpPr txBox="1"/>
          <p:nvPr/>
        </p:nvSpPr>
        <p:spPr bwMode="gray">
          <a:xfrm>
            <a:off x="657904" y="6071016"/>
            <a:ext cx="490860" cy="383775"/>
          </a:xfrm>
          <a:prstGeom prst="rect">
            <a:avLst/>
          </a:prstGeom>
          <a:noFill/>
        </p:spPr>
        <p:txBody>
          <a:bodyPr vert="horz" wrap="square" lIns="0" tIns="0" rIns="0" bIns="0" rtlCol="0">
            <a:normAutofit/>
          </a:bodyPr>
          <a:lstStyle/>
          <a:p>
            <a:pPr algn="l">
              <a:spcAft>
                <a:spcPts val="600"/>
              </a:spcAft>
              <a:buSzPct val="110000"/>
            </a:pPr>
            <a:r>
              <a:rPr lang="de-DE" sz="600" dirty="0"/>
              <a:t>As built</a:t>
            </a:r>
            <a:endParaRPr lang="de-DE" sz="600" i="1" dirty="0">
              <a:solidFill>
                <a:srgbClr val="FF0000"/>
              </a:solidFill>
            </a:endParaRPr>
          </a:p>
        </p:txBody>
      </p:sp>
      <p:sp>
        <p:nvSpPr>
          <p:cNvPr id="48" name="Textfeld 36">
            <a:extLst>
              <a:ext uri="{FF2B5EF4-FFF2-40B4-BE49-F238E27FC236}">
                <a16:creationId xmlns:a16="http://schemas.microsoft.com/office/drawing/2014/main" id="{EB01CB56-9951-25E1-EC35-45AE10D98AD6}"/>
              </a:ext>
            </a:extLst>
          </p:cNvPr>
          <p:cNvSpPr txBox="1"/>
          <p:nvPr/>
        </p:nvSpPr>
        <p:spPr bwMode="gray">
          <a:xfrm>
            <a:off x="1504364" y="6056962"/>
            <a:ext cx="1181405" cy="150867"/>
          </a:xfrm>
          <a:prstGeom prst="rect">
            <a:avLst/>
          </a:prstGeom>
          <a:noFill/>
        </p:spPr>
        <p:txBody>
          <a:bodyPr vert="horz" wrap="square" lIns="0" tIns="0" rIns="0" bIns="0" rtlCol="0">
            <a:normAutofit/>
          </a:bodyPr>
          <a:lstStyle/>
          <a:p>
            <a:pPr algn="l">
              <a:spcAft>
                <a:spcPts val="600"/>
              </a:spcAft>
              <a:buSzPct val="110000"/>
            </a:pPr>
            <a:r>
              <a:rPr lang="de-DE" sz="600" dirty="0">
                <a:solidFill>
                  <a:schemeClr val="dk1"/>
                </a:solidFill>
              </a:rPr>
              <a:t>Setup on LASERTEC 4300 </a:t>
            </a:r>
            <a:r>
              <a:rPr lang="de-DE" sz="600" i="1" dirty="0">
                <a:solidFill>
                  <a:schemeClr val="lt2"/>
                </a:solidFill>
              </a:rPr>
              <a:t>3D</a:t>
            </a:r>
          </a:p>
        </p:txBody>
      </p:sp>
      <p:sp>
        <p:nvSpPr>
          <p:cNvPr id="49" name="Textfeld 36">
            <a:extLst>
              <a:ext uri="{FF2B5EF4-FFF2-40B4-BE49-F238E27FC236}">
                <a16:creationId xmlns:a16="http://schemas.microsoft.com/office/drawing/2014/main" id="{C4C56C40-E607-7E54-8D9D-F565FD83179F}"/>
              </a:ext>
            </a:extLst>
          </p:cNvPr>
          <p:cNvSpPr txBox="1"/>
          <p:nvPr/>
        </p:nvSpPr>
        <p:spPr bwMode="gray">
          <a:xfrm>
            <a:off x="3143033" y="6056962"/>
            <a:ext cx="1181405" cy="150867"/>
          </a:xfrm>
          <a:prstGeom prst="rect">
            <a:avLst/>
          </a:prstGeom>
          <a:noFill/>
        </p:spPr>
        <p:txBody>
          <a:bodyPr vert="horz" wrap="square" lIns="0" tIns="0" rIns="0" bIns="0" rtlCol="0">
            <a:normAutofit/>
          </a:bodyPr>
          <a:lstStyle/>
          <a:p>
            <a:pPr algn="ctr">
              <a:spcAft>
                <a:spcPts val="600"/>
              </a:spcAft>
              <a:buSzPct val="110000"/>
            </a:pPr>
            <a:r>
              <a:rPr lang="de-DE" sz="600" dirty="0">
                <a:solidFill>
                  <a:schemeClr val="dk1"/>
                </a:solidFill>
              </a:rPr>
              <a:t>After cladding</a:t>
            </a:r>
            <a:endParaRPr lang="de-DE" sz="600" i="1" dirty="0">
              <a:solidFill>
                <a:schemeClr val="lt2"/>
              </a:solidFill>
            </a:endParaRPr>
          </a:p>
        </p:txBody>
      </p:sp>
      <p:sp>
        <p:nvSpPr>
          <p:cNvPr id="50" name="Textfeld 36">
            <a:extLst>
              <a:ext uri="{FF2B5EF4-FFF2-40B4-BE49-F238E27FC236}">
                <a16:creationId xmlns:a16="http://schemas.microsoft.com/office/drawing/2014/main" id="{41652310-A9E0-C4DE-A71C-C490D5D8C1FA}"/>
              </a:ext>
            </a:extLst>
          </p:cNvPr>
          <p:cNvSpPr txBox="1"/>
          <p:nvPr/>
        </p:nvSpPr>
        <p:spPr bwMode="gray">
          <a:xfrm>
            <a:off x="4653085" y="6056962"/>
            <a:ext cx="1181405" cy="150867"/>
          </a:xfrm>
          <a:prstGeom prst="rect">
            <a:avLst/>
          </a:prstGeom>
          <a:noFill/>
        </p:spPr>
        <p:txBody>
          <a:bodyPr vert="horz" wrap="square" lIns="0" tIns="0" rIns="0" bIns="0" rtlCol="0">
            <a:normAutofit/>
          </a:bodyPr>
          <a:lstStyle/>
          <a:p>
            <a:pPr algn="ctr">
              <a:spcAft>
                <a:spcPts val="600"/>
              </a:spcAft>
              <a:buSzPct val="110000"/>
            </a:pPr>
            <a:r>
              <a:rPr lang="de-DE" sz="600" dirty="0">
                <a:solidFill>
                  <a:schemeClr val="dk1"/>
                </a:solidFill>
              </a:rPr>
              <a:t>After machining</a:t>
            </a:r>
            <a:endParaRPr lang="de-DE" sz="600" i="1" dirty="0">
              <a:solidFill>
                <a:schemeClr val="lt2"/>
              </a:solidFill>
            </a:endParaRPr>
          </a:p>
        </p:txBody>
      </p:sp>
      <p:sp>
        <p:nvSpPr>
          <p:cNvPr id="51" name="Textfeld 36">
            <a:extLst>
              <a:ext uri="{FF2B5EF4-FFF2-40B4-BE49-F238E27FC236}">
                <a16:creationId xmlns:a16="http://schemas.microsoft.com/office/drawing/2014/main" id="{C9A7C1A5-D727-6D29-B670-C391B1C31AF7}"/>
              </a:ext>
            </a:extLst>
          </p:cNvPr>
          <p:cNvSpPr txBox="1"/>
          <p:nvPr/>
        </p:nvSpPr>
        <p:spPr bwMode="gray">
          <a:xfrm>
            <a:off x="5923610" y="6056963"/>
            <a:ext cx="870649" cy="106004"/>
          </a:xfrm>
          <a:prstGeom prst="rect">
            <a:avLst/>
          </a:prstGeom>
          <a:noFill/>
        </p:spPr>
        <p:txBody>
          <a:bodyPr vert="horz" wrap="square" lIns="0" tIns="0" rIns="0" bIns="0" rtlCol="0">
            <a:normAutofit/>
          </a:bodyPr>
          <a:lstStyle/>
          <a:p>
            <a:pPr algn="ctr">
              <a:spcAft>
                <a:spcPts val="600"/>
              </a:spcAft>
              <a:buSzPct val="110000"/>
            </a:pPr>
            <a:r>
              <a:rPr lang="de-DE" sz="600" dirty="0">
                <a:solidFill>
                  <a:schemeClr val="dk1"/>
                </a:solidFill>
              </a:rPr>
              <a:t>Finish part</a:t>
            </a:r>
            <a:endParaRPr lang="de-DE" sz="600" i="1" dirty="0">
              <a:solidFill>
                <a:schemeClr val="lt2"/>
              </a:solidFill>
            </a:endParaRPr>
          </a:p>
        </p:txBody>
      </p:sp>
    </p:spTree>
    <p:extLst>
      <p:ext uri="{BB962C8B-B14F-4D97-AF65-F5344CB8AC3E}">
        <p14:creationId xmlns:p14="http://schemas.microsoft.com/office/powerpoint/2010/main" val="39297225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21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zMzfNiS9m7gAG3AVCFH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zMzfNiS9m7gAG3AVCFHQ"/>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 name="MIO_GUID" val="410ce2cc-838a-4ee8-bf2a-ab40bde60784"/>
  <p:tag name="MIO_EKGUID" val="974d972f-ae51-431c-aac9-17872e4db82d"/>
  <p:tag name="MIO_UPDATE" val="True"/>
  <p:tag name="MIO_VERSION" val="30.04.2020 16:36:25"/>
  <p:tag name="MIO_DBID" val="7D3B023A-7A7D-4D7C-98D3-6F2F8AE46097"/>
  <p:tag name="MIO_LASTDOWNLOADED" val="25.05.2020 11:16:46"/>
  <p:tag name="MIO_OBJECTNAME" val="Conclusion Boxes half size (one line)"/>
  <p:tag name="MIO_LASTEDITORNAME" val="Katharina Loh"/>
</p:tagLst>
</file>

<file path=ppt/tags/tag14.xml><?xml version="1.0" encoding="utf-8"?>
<p:tagLst xmlns:a="http://schemas.openxmlformats.org/drawingml/2006/main" xmlns:r="http://schemas.openxmlformats.org/officeDocument/2006/relationships" xmlns:p="http://schemas.openxmlformats.org/presentationml/2006/main">
  <p:tag name="MIO_GUID" val="d7bc6e79-6215-4008-a200-741b52bdf3ae"/>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15.xml><?xml version="1.0" encoding="utf-8"?>
<p:tagLst xmlns:a="http://schemas.openxmlformats.org/drawingml/2006/main" xmlns:r="http://schemas.openxmlformats.org/officeDocument/2006/relationships" xmlns:p="http://schemas.openxmlformats.org/presentationml/2006/main">
  <p:tag name="MIO_GUID" val="8eed6381-7d3b-4c10-882b-ff25f3626378"/>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f.zMzfNiS9m7gAG3AVCFHQ"/>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 name="MIO_GUID" val="410ce2cc-838a-4ee8-bf2a-ab40bde60784"/>
  <p:tag name="MIO_EKGUID" val="974d972f-ae51-431c-aac9-17872e4db82d"/>
  <p:tag name="MIO_UPDATE" val="True"/>
  <p:tag name="MIO_VERSION" val="30.04.2020 16:36:25"/>
  <p:tag name="MIO_DBID" val="7D3B023A-7A7D-4D7C-98D3-6F2F8AE46097"/>
  <p:tag name="MIO_LASTDOWNLOADED" val="25.05.2020 11:16:46"/>
  <p:tag name="MIO_OBJECTNAME" val="Conclusion Boxes half size (one line)"/>
  <p:tag name="MIO_LASTEDITORNAME" val="Katharina Loh"/>
</p:tagLst>
</file>

<file path=ppt/tags/tag19.xml><?xml version="1.0" encoding="utf-8"?>
<p:tagLst xmlns:a="http://schemas.openxmlformats.org/drawingml/2006/main" xmlns:r="http://schemas.openxmlformats.org/officeDocument/2006/relationships" xmlns:p="http://schemas.openxmlformats.org/presentationml/2006/main">
  <p:tag name="MIO_EKGUID" val="68fe94f3-9f40-4fbc-ad43-97a84b9ed3f5"/>
  <p:tag name="MIO_GUID" val="2bf277ba-d11e-4e86-a152-ed404d955c1a"/>
  <p:tag name="MIO_UPDATE" val="True"/>
  <p:tag name="MIO_VERSION" val="25.03.2020 10:25:45"/>
  <p:tag name="MIO_DBID" val="7D3B023A-7A7D-4D7C-98D3-6F2F8AE46097"/>
  <p:tag name="MIO_LASTDOWNLOADED" val="25.05.2020 12:58:27"/>
  <p:tag name="MIO_OBJECTNAME" val="Picture 49"/>
  <p:tag name="MIO_LASTEDITORNAME" val="Katharina Loh"/>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MIO_EKGUID" val="68fe94f3-9f40-4fbc-ad43-97a84b9ed3f5"/>
  <p:tag name="MIO_GUID" val="2bf277ba-d11e-4e86-a152-ed404d955c1a"/>
  <p:tag name="MIO_UPDATE" val="True"/>
  <p:tag name="MIO_VERSION" val="25.03.2020 10:25:45"/>
  <p:tag name="MIO_DBID" val="7D3B023A-7A7D-4D7C-98D3-6F2F8AE46097"/>
  <p:tag name="MIO_LASTDOWNLOADED" val="25.05.2020 12:58:27"/>
  <p:tag name="MIO_OBJECTNAME" val="Picture 49"/>
  <p:tag name="MIO_LASTEDITORNAME" val="Katharina Loh"/>
</p:tagLst>
</file>

<file path=ppt/tags/tag21.xml><?xml version="1.0" encoding="utf-8"?>
<p:tagLst xmlns:a="http://schemas.openxmlformats.org/drawingml/2006/main" xmlns:r="http://schemas.openxmlformats.org/officeDocument/2006/relationships" xmlns:p="http://schemas.openxmlformats.org/presentationml/2006/main">
  <p:tag name="MIO_GUID" val="d7bc6e79-6215-4008-a200-741b52bdf3ae"/>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22.xml><?xml version="1.0" encoding="utf-8"?>
<p:tagLst xmlns:a="http://schemas.openxmlformats.org/drawingml/2006/main" xmlns:r="http://schemas.openxmlformats.org/officeDocument/2006/relationships" xmlns:p="http://schemas.openxmlformats.org/presentationml/2006/main">
  <p:tag name="MIO_GUID" val="8eed6381-7d3b-4c10-882b-ff25f3626378"/>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23.xml><?xml version="1.0" encoding="utf-8"?>
<p:tagLst xmlns:a="http://schemas.openxmlformats.org/drawingml/2006/main" xmlns:r="http://schemas.openxmlformats.org/officeDocument/2006/relationships" xmlns:p="http://schemas.openxmlformats.org/presentationml/2006/main">
  <p:tag name="MIO_GUID" val="8eed6381-7d3b-4c10-882b-ff25f3626378"/>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24.xml><?xml version="1.0" encoding="utf-8"?>
<p:tagLst xmlns:a="http://schemas.openxmlformats.org/drawingml/2006/main" xmlns:r="http://schemas.openxmlformats.org/officeDocument/2006/relationships" xmlns:p="http://schemas.openxmlformats.org/presentationml/2006/main">
  <p:tag name="MIO_GUID" val="d7bc6e79-6215-4008-a200-741b52bdf3ae"/>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25.xml><?xml version="1.0" encoding="utf-8"?>
<p:tagLst xmlns:a="http://schemas.openxmlformats.org/drawingml/2006/main" xmlns:r="http://schemas.openxmlformats.org/officeDocument/2006/relationships" xmlns:p="http://schemas.openxmlformats.org/presentationml/2006/main">
  <p:tag name="MIO_GUID" val="8eed6381-7d3b-4c10-882b-ff25f3626378"/>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26.xml><?xml version="1.0" encoding="utf-8"?>
<p:tagLst xmlns:a="http://schemas.openxmlformats.org/drawingml/2006/main" xmlns:r="http://schemas.openxmlformats.org/officeDocument/2006/relationships" xmlns:p="http://schemas.openxmlformats.org/presentationml/2006/main">
  <p:tag name="MIO_GUID" val="d7bc6e79-6215-4008-a200-741b52bdf3ae"/>
  <p:tag name="MIO_EKGUID" val="a112f3e6-49c8-4373-a2e2-78a5ef4e3b88"/>
  <p:tag name="MIO_UPDATE" val="True"/>
  <p:tag name="MIO_VERSION" val="25.04.2020 12:51:09"/>
  <p:tag name="MIO_DBID" val="7D3B023A-7A7D-4D7C-98D3-6F2F8AE46097"/>
  <p:tag name="MIO_LASTDOWNLOADED" val="25.05.2020 11:21:01"/>
  <p:tag name="MIO_OBJECTNAME" val="Snip Single Corner Rectangle 64"/>
  <p:tag name="MIO_LASTEDITORNAME" val="Katharina Loh"/>
</p:tagLst>
</file>

<file path=ppt/tags/tag27.xml><?xml version="1.0" encoding="utf-8"?>
<p:tagLst xmlns:a="http://schemas.openxmlformats.org/drawingml/2006/main" xmlns:r="http://schemas.openxmlformats.org/officeDocument/2006/relationships" xmlns:p="http://schemas.openxmlformats.org/presentationml/2006/main">
  <p:tag name="EE4P_STYLE_ID" val="9245cb48-36f6-4855-a0c3-19564cc8b6bc"/>
  <p:tag name="EE4P_STYLE_NAME" val="Line"/>
  <p:tag name="EE4P_SMART_ELEMENT" val="NumberBall"/>
  <p:tag name="EE4P_SMART_ELEMENT_XML" val="&lt;smartelement id=&quot;NumberBall&quot; shape=&quot;Oval&quot; color=&quot;9!14&quot;&gt;&lt;position width=&quot;22&quot; height=&quot;22&quot; alignment=&quot;1&quot; /&gt;&lt;elements&gt;&lt;element name=&quot;background&quot;&gt;&lt;fill visible=&quot;1&quot; foreColor=&quot;&quot; /&gt;&lt;line visible=&quot;0&quot; /&gt;&lt;reflection visible=&quot;0&quot; /&gt;&lt;shadow visible=&quot;0&quot; /&gt;&lt;font color=&quot;!&quot; /&gt;&lt;/element&gt;&lt;/elements&gt;&lt;colors&gt;&lt;color value=&quot;5!14&quot; name=&quot;Accent 1&quot; default=&quot;1&quot; /&gt;&lt;color value=&quot;6!14&quot; name=&quot;Accent 2&quot; /&gt;&lt;color value=&quot;7!14&quot; name=&quot;Accent 3&quot; /&gt;&lt;color value=&quot;8!14&quot; name=&quot;Accent 4&quot; /&gt;&lt;color value=&quot;9!14&quot; name=&quot;Accent 5&quot; /&gt;&lt;color value=&quot;10!14&quot; name=&quot;Accent 6&quot; /&gt;&lt;color value=&quot;#000000!#ffffff&quot; name=&quot;Black&quot; /&gt;&lt;color value=&quot;#ffffff!#000000&quot; name=&quot;White&quot; /&gt;&lt;/colors&gt;&lt;shapes&gt;&lt;value id=&quot;Oval&quot; /&gt;&lt;value id=&quot;Rectangle&quot; /&gt;&lt;/shapes&gt;&lt;/smartelement&gt;"/>
</p:tagLst>
</file>

<file path=ppt/tags/tag28.xml><?xml version="1.0" encoding="utf-8"?>
<p:tagLst xmlns:a="http://schemas.openxmlformats.org/drawingml/2006/main" xmlns:r="http://schemas.openxmlformats.org/officeDocument/2006/relationships" xmlns:p="http://schemas.openxmlformats.org/presentationml/2006/main">
  <p:tag name="EE4P_STYLE_ID" val="9245cb48-36f6-4855-a0c3-19564cc8b6bc"/>
  <p:tag name="EE4P_STYLE_NAME" val="Line"/>
  <p:tag name="EE4P_SMART_ELEMENT" val="NumberBall"/>
  <p:tag name="EE4P_SMART_ELEMENT_XML" val="&lt;smartelement id=&quot;NumberBall&quot; shape=&quot;Oval&quot; color=&quot;9!14&quot;&gt;&lt;position width=&quot;22&quot; height=&quot;22&quot; alignment=&quot;1&quot; /&gt;&lt;elements&gt;&lt;element name=&quot;background&quot;&gt;&lt;fill visible=&quot;1&quot; foreColor=&quot;&quot; /&gt;&lt;line visible=&quot;0&quot; /&gt;&lt;reflection visible=&quot;0&quot; /&gt;&lt;shadow visible=&quot;0&quot; /&gt;&lt;font color=&quot;!&quot; /&gt;&lt;/element&gt;&lt;/elements&gt;&lt;colors&gt;&lt;color value=&quot;5!14&quot; name=&quot;Accent 1&quot; default=&quot;1&quot; /&gt;&lt;color value=&quot;6!14&quot; name=&quot;Accent 2&quot; /&gt;&lt;color value=&quot;7!14&quot; name=&quot;Accent 3&quot; /&gt;&lt;color value=&quot;8!14&quot; name=&quot;Accent 4&quot; /&gt;&lt;color value=&quot;9!14&quot; name=&quot;Accent 5&quot; /&gt;&lt;color value=&quot;10!14&quot; name=&quot;Accent 6&quot; /&gt;&lt;color value=&quot;#000000!#ffffff&quot; name=&quot;Black&quot; /&gt;&lt;color value=&quot;#ffffff!#000000&quot; name=&quot;White&quot; /&gt;&lt;/colors&gt;&lt;shapes&gt;&lt;value id=&quot;Oval&quot; /&gt;&lt;value id=&quot;Rectangle&quot; /&gt;&lt;/shapes&gt;&lt;/smartelement&gt;"/>
</p:tagLst>
</file>

<file path=ppt/tags/tag29.xml><?xml version="1.0" encoding="utf-8"?>
<p:tagLst xmlns:a="http://schemas.openxmlformats.org/drawingml/2006/main" xmlns:r="http://schemas.openxmlformats.org/officeDocument/2006/relationships" xmlns:p="http://schemas.openxmlformats.org/presentationml/2006/main">
  <p:tag name="EE4P_STYLE_ID" val="9245cb48-36f6-4855-a0c3-19564cc8b6bc"/>
  <p:tag name="EE4P_STYLE_NAME" val="Line"/>
  <p:tag name="EE4P_SMART_ELEMENT" val="NumberBall"/>
  <p:tag name="EE4P_SMART_ELEMENT_XML" val="&lt;smartelement id=&quot;NumberBall&quot; shape=&quot;Oval&quot; color=&quot;9!14&quot;&gt;&lt;position width=&quot;22&quot; height=&quot;22&quot; alignment=&quot;1&quot; /&gt;&lt;elements&gt;&lt;element name=&quot;background&quot;&gt;&lt;fill visible=&quot;1&quot; foreColor=&quot;&quot; /&gt;&lt;line visible=&quot;0&quot; /&gt;&lt;reflection visible=&quot;0&quot; /&gt;&lt;shadow visible=&quot;0&quot; /&gt;&lt;font color=&quot;!&quot; /&gt;&lt;/element&gt;&lt;/elements&gt;&lt;colors&gt;&lt;color value=&quot;5!14&quot; name=&quot;Accent 1&quot; default=&quot;1&quot; /&gt;&lt;color value=&quot;6!14&quot; name=&quot;Accent 2&quot; /&gt;&lt;color value=&quot;7!14&quot; name=&quot;Accent 3&quot; /&gt;&lt;color value=&quot;8!14&quot; name=&quot;Accent 4&quot; /&gt;&lt;color value=&quot;9!14&quot; name=&quot;Accent 5&quot; /&gt;&lt;color value=&quot;10!14&quot; name=&quot;Accent 6&quot; /&gt;&lt;color value=&quot;#000000!#ffffff&quot; name=&quot;Black&quot; /&gt;&lt;color value=&quot;#ffffff!#000000&quot; name=&quot;White&quot; /&gt;&lt;/colors&gt;&lt;shapes&gt;&lt;value id=&quot;Oval&quot; /&gt;&lt;value id=&quot;Rectangle&quot; /&gt;&lt;/shapes&gt;&lt;/smartelement&g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zMzfNiS9m7gAG3AVCFHQ"/>
</p:tagLst>
</file>

<file path=ppt/tags/tag30.xml><?xml version="1.0" encoding="utf-8"?>
<p:tagLst xmlns:a="http://schemas.openxmlformats.org/drawingml/2006/main" xmlns:r="http://schemas.openxmlformats.org/officeDocument/2006/relationships" xmlns:p="http://schemas.openxmlformats.org/presentationml/2006/main">
  <p:tag name="EE4P_STYLE_ID" val="9245cb48-36f6-4855-a0c3-19564cc8b6bc"/>
  <p:tag name="EE4P_STYLE_NAME" val="Line"/>
  <p:tag name="EE4P_SMART_ELEMENT" val="NumberBall"/>
  <p:tag name="EE4P_SMART_ELEMENT_XML" val="&lt;smartelement id=&quot;NumberBall&quot; shape=&quot;Oval&quot; color=&quot;9!14&quot;&gt;&lt;position width=&quot;22&quot; height=&quot;22&quot; alignment=&quot;1&quot; /&gt;&lt;elements&gt;&lt;element name=&quot;background&quot;&gt;&lt;fill visible=&quot;1&quot; foreColor=&quot;&quot; /&gt;&lt;line visible=&quot;0&quot; /&gt;&lt;reflection visible=&quot;0&quot; /&gt;&lt;shadow visible=&quot;0&quot; /&gt;&lt;font color=&quot;!&quot; /&gt;&lt;/element&gt;&lt;/elements&gt;&lt;colors&gt;&lt;color value=&quot;5!14&quot; name=&quot;Accent 1&quot; default=&quot;1&quot; /&gt;&lt;color value=&quot;6!14&quot; name=&quot;Accent 2&quot; /&gt;&lt;color value=&quot;7!14&quot; name=&quot;Accent 3&quot; /&gt;&lt;color value=&quot;8!14&quot; name=&quot;Accent 4&quot; /&gt;&lt;color value=&quot;9!14&quot; name=&quot;Accent 5&quot; /&gt;&lt;color value=&quot;10!14&quot; name=&quot;Accent 6&quot; /&gt;&lt;color value=&quot;#000000!#ffffff&quot; name=&quot;Black&quot; /&gt;&lt;color value=&quot;#ffffff!#000000&quot; name=&quot;White&quot; /&gt;&lt;/colors&gt;&lt;shapes&gt;&lt;value id=&quot;Oval&quot; /&gt;&lt;value id=&quot;Rectangle&quot; /&gt;&lt;/shapes&gt;&lt;/smartelement&gt;"/>
</p:tagLst>
</file>

<file path=ppt/tags/tag31.xml><?xml version="1.0" encoding="utf-8"?>
<p:tagLst xmlns:a="http://schemas.openxmlformats.org/drawingml/2006/main" xmlns:r="http://schemas.openxmlformats.org/officeDocument/2006/relationships" xmlns:p="http://schemas.openxmlformats.org/presentationml/2006/main">
  <p:tag name="EE4P_STYLE_ID" val="9245cb48-36f6-4855-a0c3-19564cc8b6bc"/>
  <p:tag name="EE4P_STYLE_NAME" val="Line"/>
  <p:tag name="EE4P_SMART_ELEMENT" val="NumberBall"/>
  <p:tag name="EE4P_SMART_ELEMENT_XML" val="&lt;smartelement id=&quot;NumberBall&quot; shape=&quot;Oval&quot; color=&quot;9!14&quot;&gt;&lt;position width=&quot;22&quot; height=&quot;22&quot; alignment=&quot;1&quot; /&gt;&lt;elements&gt;&lt;element name=&quot;background&quot;&gt;&lt;fill visible=&quot;1&quot; foreColor=&quot;&quot; /&gt;&lt;line visible=&quot;0&quot; /&gt;&lt;reflection visible=&quot;0&quot; /&gt;&lt;shadow visible=&quot;0&quot; /&gt;&lt;font color=&quot;!&quot; /&gt;&lt;/element&gt;&lt;/elements&gt;&lt;colors&gt;&lt;color value=&quot;5!14&quot; name=&quot;Accent 1&quot; default=&quot;1&quot; /&gt;&lt;color value=&quot;6!14&quot; name=&quot;Accent 2&quot; /&gt;&lt;color value=&quot;7!14&quot; name=&quot;Accent 3&quot; /&gt;&lt;color value=&quot;8!14&quot; name=&quot;Accent 4&quot; /&gt;&lt;color value=&quot;9!14&quot; name=&quot;Accent 5&quot; /&gt;&lt;color value=&quot;10!14&quot; name=&quot;Accent 6&quot; /&gt;&lt;color value=&quot;#000000!#ffffff&quot; name=&quot;Black&quot; /&gt;&lt;color value=&quot;#ffffff!#000000&quot; name=&quot;White&quot; /&gt;&lt;/colors&gt;&lt;shapes&gt;&lt;value id=&quot;Oval&quot; /&gt;&lt;value id=&quot;Rectangle&quot; /&gt;&lt;/shapes&gt;&lt;/smartelement&gt;"/>
</p:tagLst>
</file>

<file path=ppt/tags/tag32.xml><?xml version="1.0" encoding="utf-8"?>
<p:tagLst xmlns:a="http://schemas.openxmlformats.org/drawingml/2006/main" xmlns:r="http://schemas.openxmlformats.org/officeDocument/2006/relationships" xmlns:p="http://schemas.openxmlformats.org/presentationml/2006/main">
  <p:tag name="MIO_GUID" val="b3876511-72ef-439e-9c55-164f4af5afbd"/>
  <p:tag name="MIO_EKGUID" val="07aeb6ea-7410-48a3-ac9c-78feebead8f9"/>
  <p:tag name="MIO_UPDATE" val="True"/>
  <p:tag name="MIO_VERSION" val="06.12.2021 15:51:29"/>
  <p:tag name="MIO_DBID" val="7d3b023a-7a7d-4d7c-98d3-6f2f8ae46097"/>
  <p:tag name="MIO_LASTDOWNLOADED" val="07.12.2021 17:48:36"/>
  <p:tag name="MIO_OBJECTNAME" val="Technologies &amp; MACHINES"/>
  <p:tag name="MIO_LASTEDITORNAME" val="Katharina Loh"/>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 name="MIO_GUID" val="49b78be4-7738-45a1-91f3-cd79cfb4c050"/>
  <p:tag name="MIO_EKGUID" val="fb54cf12-a48c-4d7c-af97-0a3497bd2990"/>
  <p:tag name="MIO_UPDATE" val="True"/>
  <p:tag name="MIO_VERSION" val="25.04.2020 10:54:12"/>
  <p:tag name="MIO_DBID" val="7D3B023A-7A7D-4D7C-98D3-6F2F8AE46097"/>
  <p:tag name="MIO_LASTDOWNLOADED" val="14.06.2022 23:44:46.328"/>
  <p:tag name="MIO_OBJECTNAME" val="Textbox with Headline (grey/right)"/>
  <p:tag name="MIO_LASTEDITORNAME" val="Katharina Loh"/>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 name="MIO_GUID" val="5f195d6e-01d9-4c23-a8b4-49c2a05c975e"/>
  <p:tag name="MIO_EKGUID" val="9b7314a3-ccd9-40eb-b147-df7895feb98c"/>
  <p:tag name="MIO_UPDATE" val="True"/>
  <p:tag name="MIO_VERSION" val="12.03.2021 20:13:14"/>
  <p:tag name="MIO_DBID" val="7D3B023A-7A7D-4D7C-98D3-6F2F8AE46097"/>
  <p:tag name="MIO_LASTDOWNLOADED" val="03.08.2021 17:36:09.323"/>
  <p:tag name="MIO_OBJECTNAME" val="Conclusion Boxes half size (three lines) 2"/>
  <p:tag name="MIO_LASTEDITORNAME" val="Katharina Loh"/>
</p:tagLst>
</file>

<file path=ppt/tags/tag5.xml><?xml version="1.0" encoding="utf-8"?>
<p:tagLst xmlns:a="http://schemas.openxmlformats.org/drawingml/2006/main" xmlns:r="http://schemas.openxmlformats.org/officeDocument/2006/relationships" xmlns:p="http://schemas.openxmlformats.org/presentationml/2006/main">
  <p:tag name="MIO_GUID" val="db2b6342-0bcd-4981-8762-482573801020"/>
  <p:tag name="MIO_EKGUID" val="bf6f5906-39c3-4cfb-9136-caa1c56448bb"/>
  <p:tag name="MIO_UPDATE" val="True"/>
  <p:tag name="MIO_VERSION" val="25.04.2020 13:31:01"/>
  <p:tag name="MIO_DBID" val="7D3B023A-7A7D-4D7C-98D3-6F2F8AE46097"/>
  <p:tag name="MIO_LASTDOWNLOADED" val="09.01.2022 10:59:27.652"/>
  <p:tag name="MIO_OBJECTNAME" val="Freeform 27"/>
  <p:tag name="MIO_LASTEDITORNAME" val="Katharina Loh"/>
</p:tagLst>
</file>

<file path=ppt/tags/tag6.xml><?xml version="1.0" encoding="utf-8"?>
<p:tagLst xmlns:a="http://schemas.openxmlformats.org/drawingml/2006/main" xmlns:r="http://schemas.openxmlformats.org/officeDocument/2006/relationships" xmlns:p="http://schemas.openxmlformats.org/presentationml/2006/main">
  <p:tag name="MIO_GUID" val="ad27ba8c-a834-4d5c-8bf9-a671d9024ad0"/>
  <p:tag name="MIO_EKGUID" val="bf6f5906-39c3-4cfb-9136-caa1c56448bb"/>
  <p:tag name="MIO_UPDATE" val="True"/>
  <p:tag name="MIO_VERSION" val="25.04.2020 13:31:01"/>
  <p:tag name="MIO_DBID" val="7D3B023A-7A7D-4D7C-98D3-6F2F8AE46097"/>
  <p:tag name="MIO_LASTDOWNLOADED" val="09.01.2022 10:59:27.652"/>
  <p:tag name="MIO_OBJECTNAME" val="Freeform 27"/>
  <p:tag name="MIO_LASTEDITORNAME" val="Katharina Loh"/>
</p:tagLst>
</file>

<file path=ppt/tags/tag7.xml><?xml version="1.0" encoding="utf-8"?>
<p:tagLst xmlns:a="http://schemas.openxmlformats.org/drawingml/2006/main" xmlns:r="http://schemas.openxmlformats.org/officeDocument/2006/relationships" xmlns:p="http://schemas.openxmlformats.org/presentationml/2006/main">
  <p:tag name="MIO_GUID" val="db2b6342-0bcd-4981-8762-482573801020"/>
  <p:tag name="MIO_EKGUID" val="bf6f5906-39c3-4cfb-9136-caa1c56448bb"/>
  <p:tag name="MIO_UPDATE" val="True"/>
  <p:tag name="MIO_VERSION" val="25.04.2020 13:31:01"/>
  <p:tag name="MIO_DBID" val="7D3B023A-7A7D-4D7C-98D3-6F2F8AE46097"/>
  <p:tag name="MIO_LASTDOWNLOADED" val="09.01.2022 10:59:27.652"/>
  <p:tag name="MIO_OBJECTNAME" val="Freeform 27"/>
  <p:tag name="MIO_LASTEDITORNAME" val="Katharina Loh"/>
</p:tagLst>
</file>

<file path=ppt/tags/tag8.xml><?xml version="1.0" encoding="utf-8"?>
<p:tagLst xmlns:a="http://schemas.openxmlformats.org/drawingml/2006/main" xmlns:r="http://schemas.openxmlformats.org/officeDocument/2006/relationships" xmlns:p="http://schemas.openxmlformats.org/presentationml/2006/main">
  <p:tag name="MIO_GUID" val="ad27ba8c-a834-4d5c-8bf9-a671d9024ad0"/>
  <p:tag name="MIO_EKGUID" val="bf6f5906-39c3-4cfb-9136-caa1c56448bb"/>
  <p:tag name="MIO_UPDATE" val="True"/>
  <p:tag name="MIO_VERSION" val="25.04.2020 13:31:01"/>
  <p:tag name="MIO_DBID" val="7D3B023A-7A7D-4D7C-98D3-6F2F8AE46097"/>
  <p:tag name="MIO_LASTDOWNLOADED" val="09.01.2022 10:59:27.652"/>
  <p:tag name="MIO_OBJECTNAME" val="Freeform 27"/>
  <p:tag name="MIO_LASTEDITORNAME" val="Katharina Loh"/>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DMG MORI">
  <a:themeElements>
    <a:clrScheme name="DMG MORI">
      <a:dk1>
        <a:srgbClr val="000000"/>
      </a:dk1>
      <a:lt1>
        <a:srgbClr val="FFFFFF"/>
      </a:lt1>
      <a:dk2>
        <a:srgbClr val="999999"/>
      </a:dk2>
      <a:lt2>
        <a:srgbClr val="FFFFFF"/>
      </a:lt2>
      <a:accent1>
        <a:srgbClr val="366BAC"/>
      </a:accent1>
      <a:accent2>
        <a:srgbClr val="E10505"/>
      </a:accent2>
      <a:accent3>
        <a:srgbClr val="008273"/>
      </a:accent3>
      <a:accent4>
        <a:srgbClr val="009BD9"/>
      </a:accent4>
      <a:accent5>
        <a:srgbClr val="9AAB55"/>
      </a:accent5>
      <a:accent6>
        <a:srgbClr val="DE7637"/>
      </a:accent6>
      <a:hlink>
        <a:srgbClr val="153D8A"/>
      </a:hlink>
      <a:folHlink>
        <a:srgbClr val="906799"/>
      </a:folHlink>
    </a:clrScheme>
    <a:fontScheme name="DMG MORI">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defTabSz="792000">
          <a:lnSpc>
            <a:spcPct val="100000"/>
          </a:lnSpc>
          <a:spcAft>
            <a:spcPts val="425"/>
          </a:spcAft>
          <a:defRPr sz="1800" i="0" dirty="0" err="1" smtClean="0">
            <a:solidFill>
              <a:schemeClr val="tx1"/>
            </a:solidFill>
          </a:defRPr>
        </a:defPPr>
      </a:lstStyle>
    </a:txDef>
  </a:objectDefaults>
  <a:extraClrSchemeLst/>
  <a:extLst>
    <a:ext uri="{05A4C25C-085E-4340-85A3-A5531E510DB2}">
      <thm15:themeFamily xmlns:thm15="http://schemas.microsoft.com/office/thememl/2012/main" name="2019_DMGMORI_PPT_A4_MASTER.pptx" id="{D1049857-D9C9-4900-8636-9EDAC0B25AE3}" vid="{5D92CB20-039D-4869-8921-AA14F67F9A12}"/>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32D42A08520148B816A7BE8935C2AB" ma:contentTypeVersion="17" ma:contentTypeDescription="Create a new document." ma:contentTypeScope="" ma:versionID="416c4343223f16383db18ea5d83c48ee">
  <xsd:schema xmlns:xsd="http://www.w3.org/2001/XMLSchema" xmlns:xs="http://www.w3.org/2001/XMLSchema" xmlns:p="http://schemas.microsoft.com/office/2006/metadata/properties" xmlns:ns1="http://schemas.microsoft.com/sharepoint/v3" xmlns:ns2="35adbf17-d5bd-4197-b97e-6ecef4cc961e" xmlns:ns3="8bafee84-4c33-4863-9a07-f66f99f0de25" targetNamespace="http://schemas.microsoft.com/office/2006/metadata/properties" ma:root="true" ma:fieldsID="6f43b07c64d86a5b1aa32e73ecf32d0c" ns1:_="" ns2:_="" ns3:_="">
    <xsd:import namespace="http://schemas.microsoft.com/sharepoint/v3"/>
    <xsd:import namespace="35adbf17-d5bd-4197-b97e-6ecef4cc961e"/>
    <xsd:import namespace="8bafee84-4c33-4863-9a07-f66f99f0de25"/>
    <xsd:element name="properties">
      <xsd:complexType>
        <xsd:sequence>
          <xsd:element name="documentManagement">
            <xsd:complexType>
              <xsd:all>
                <xsd:element ref="ns2:MediaServiceMetadata" minOccurs="0"/>
                <xsd:element ref="ns2:MediaServiceFastMetadata" minOccurs="0"/>
                <xsd:element ref="ns2:About" minOccurs="0"/>
                <xsd:element ref="ns2:Date" minOccurs="0"/>
                <xsd:element ref="ns2:WF_x0023_"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adbf17-d5bd-4197-b97e-6ecef4cc96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About" ma:index="10" nillable="true" ma:displayName="About" ma:format="Dropdown" ma:internalName="About">
      <xsd:simpleType>
        <xsd:restriction base="dms:Text">
          <xsd:maxLength value="255"/>
        </xsd:restriction>
      </xsd:simpleType>
    </xsd:element>
    <xsd:element name="Date" ma:index="11" nillable="true" ma:displayName="Date" ma:format="DateOnly" ma:internalName="Date">
      <xsd:simpleType>
        <xsd:restriction base="dms:DateTime"/>
      </xsd:simpleType>
    </xsd:element>
    <xsd:element name="WF_x0023_" ma:index="12" nillable="true" ma:displayName="WF #" ma:format="Dropdown" ma:internalName="WF_x0023_">
      <xsd:simpleType>
        <xsd:restriction base="dms:Text">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f9a81f1-255d-4143-adcb-b74a095ea2d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afee84-4c33-4863-9a07-f66f99f0de2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b04462f-aa89-410f-b7d7-d17d014c3cd4}" ma:internalName="TaxCatchAll" ma:showField="CatchAllData" ma:web="8bafee84-4c33-4863-9a07-f66f99f0de2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e xmlns="35adbf17-d5bd-4197-b97e-6ecef4cc961e" xsi:nil="true"/>
    <About xmlns="35adbf17-d5bd-4197-b97e-6ecef4cc961e" xsi:nil="true"/>
    <WF_x0023_ xmlns="35adbf17-d5bd-4197-b97e-6ecef4cc961e" xsi:nil="true"/>
    <_ip_UnifiedCompliancePolicyProperties xmlns="http://schemas.microsoft.com/sharepoint/v3" xsi:nil="true"/>
    <lcf76f155ced4ddcb4097134ff3c332f xmlns="35adbf17-d5bd-4197-b97e-6ecef4cc961e">
      <Terms xmlns="http://schemas.microsoft.com/office/infopath/2007/PartnerControls"/>
    </lcf76f155ced4ddcb4097134ff3c332f>
    <TaxCatchAll xmlns="8bafee84-4c33-4863-9a07-f66f99f0de25" xsi:nil="true"/>
  </documentManagement>
</p:properties>
</file>

<file path=customXml/itemProps1.xml><?xml version="1.0" encoding="utf-8"?>
<ds:datastoreItem xmlns:ds="http://schemas.openxmlformats.org/officeDocument/2006/customXml" ds:itemID="{2C777E7D-C149-4226-8FFD-872DE582B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5adbf17-d5bd-4197-b97e-6ecef4cc961e"/>
    <ds:schemaRef ds:uri="8bafee84-4c33-4863-9a07-f66f99f0de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FAAA76-0413-45CC-8823-37FB9BA7DBFC}">
  <ds:schemaRefs>
    <ds:schemaRef ds:uri="http://schemas.microsoft.com/sharepoint/v3/contenttype/forms"/>
  </ds:schemaRefs>
</ds:datastoreItem>
</file>

<file path=customXml/itemProps3.xml><?xml version="1.0" encoding="utf-8"?>
<ds:datastoreItem xmlns:ds="http://schemas.openxmlformats.org/officeDocument/2006/customXml" ds:itemID="{5C99B9D2-DD33-4BB4-9CFD-BF99C31AEC21}">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3bb5eeb9-b9f2-442a-9d58-5b79b1cc1bc9"/>
    <ds:schemaRef ds:uri="http://schemas.microsoft.com/office/2006/metadata/properties"/>
    <ds:schemaRef ds:uri="http://www.w3.org/XML/1998/namespace"/>
    <ds:schemaRef ds:uri="http://schemas.microsoft.com/sharepoint/v3"/>
    <ds:schemaRef ds:uri="35adbf17-d5bd-4197-b97e-6ecef4cc961e"/>
    <ds:schemaRef ds:uri="8bafee84-4c33-4863-9a07-f66f99f0de25"/>
  </ds:schemaRefs>
</ds:datastoreItem>
</file>

<file path=docProps/app.xml><?xml version="1.0" encoding="utf-8"?>
<Properties xmlns="http://schemas.openxmlformats.org/officeDocument/2006/extended-properties" xmlns:vt="http://schemas.openxmlformats.org/officeDocument/2006/docPropsVTypes">
  <Template>2018_DMGMORI_PPT_A4_MASTER</Template>
  <TotalTime>7487</TotalTime>
  <Words>1589</Words>
  <Application>Microsoft Office PowerPoint</Application>
  <PresentationFormat>A4 Paper (210x297 mm)</PresentationFormat>
  <Paragraphs>273</Paragraphs>
  <Slides>20</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Arial</vt:lpstr>
      <vt:lpstr>Calibri</vt:lpstr>
      <vt:lpstr>Courier New</vt:lpstr>
      <vt:lpstr>DIN2014-Bold</vt:lpstr>
      <vt:lpstr>Times New Roman</vt:lpstr>
      <vt:lpstr>Wingdings</vt:lpstr>
      <vt:lpstr>5_DMG MORI</vt:lpstr>
      <vt:lpstr>think-cell Slide</vt:lpstr>
      <vt:lpstr>PowerPoint Presentation</vt:lpstr>
      <vt:lpstr>When Additive manufacturing makes sense</vt:lpstr>
      <vt:lpstr>aerospace hardware Repair at Tinker AFB</vt:lpstr>
      <vt:lpstr>DED: Repair of a die cast mould Toyota Bodine - USA </vt:lpstr>
      <vt:lpstr>Next step in hybrid repair</vt:lpstr>
      <vt:lpstr>L.O.E. #1 Demonstrated Performance: US Navy Fleet Readiness SW</vt:lpstr>
      <vt:lpstr>L.O.E. #1 Demonstrated Performance: US Navy Fleet Readiness SW</vt:lpstr>
      <vt:lpstr>L.O.E. #1 Demonstrated Performance: US Navy Fleet Readiness SW</vt:lpstr>
      <vt:lpstr>Additive manufacturing - Aerospace</vt:lpstr>
      <vt:lpstr>Slm: best practice</vt:lpstr>
      <vt:lpstr>DMG MORI Federal Services</vt:lpstr>
      <vt:lpstr>Additive Manufacturing – Process Chains</vt:lpstr>
      <vt:lpstr>Lasertec 30 SLM - built in USA</vt:lpstr>
      <vt:lpstr>Technologies &amp; MACHINES</vt:lpstr>
      <vt:lpstr>DMG MORI Global Additive facilities </vt:lpstr>
      <vt:lpstr>Davis, CA - DMG MORI Manufacturing USA</vt:lpstr>
      <vt:lpstr>DMG MORI Global Group</vt:lpstr>
      <vt:lpstr>Back UP</vt:lpstr>
      <vt:lpstr>Additive Vision</vt:lpstr>
      <vt:lpstr>DMG MORI Federal Services BIO</vt:lpstr>
    </vt:vector>
  </TitlesOfParts>
  <Company>GILDEMEISTER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Neuhauser Christopher</dc:creator>
  <cp:lastModifiedBy>Steven Welch</cp:lastModifiedBy>
  <cp:revision>85</cp:revision>
  <cp:lastPrinted>2022-02-08T21:28:05Z</cp:lastPrinted>
  <dcterms:created xsi:type="dcterms:W3CDTF">2018-05-23T12:18:31Z</dcterms:created>
  <dcterms:modified xsi:type="dcterms:W3CDTF">2023-07-11T20:39:05Z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0x0101004832D42A08520148B816A7BE8935C2AB</vt:lpwstr>
  </property>
</Properties>
</file>